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325" r:id="rId2"/>
    <p:sldId id="328" r:id="rId3"/>
    <p:sldId id="351" r:id="rId4"/>
    <p:sldId id="352" r:id="rId5"/>
    <p:sldId id="355" r:id="rId6"/>
    <p:sldId id="35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87" d="100"/>
          <a:sy n="87" d="100"/>
        </p:scale>
        <p:origin x="9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53EA1-B255-4B7A-BE4D-A77B5CBA5557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612FE4-19C6-4A0C-8E0B-92472EF93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92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Alternate figure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12FE4-19C6-4A0C-8E0B-92472EF936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08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6090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9919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F236F-71D3-A6A5-54EC-4308F739B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799546-5278-D26C-5EF1-C1BC926DE0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FC24EC-D6FB-3992-50FA-95B28C566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that will have the </a:t>
            </a:r>
            <a:r>
              <a:rPr lang="en-US" dirty="0" err="1"/>
              <a:t>Perkinsozoa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FC950-D846-65D7-C465-ECA6CC1A26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2410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5 Alternate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12FE4-19C6-4A0C-8E0B-92472EF936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62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00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442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10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11296612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6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237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90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66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64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15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40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88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4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1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17" Type="http://schemas.openxmlformats.org/officeDocument/2006/relationships/image" Target="../media/image25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23.png"/><Relationship Id="rId18" Type="http://schemas.openxmlformats.org/officeDocument/2006/relationships/image" Target="../media/image40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17" Type="http://schemas.openxmlformats.org/officeDocument/2006/relationships/image" Target="../media/image39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7.svg"/><Relationship Id="rId10" Type="http://schemas.openxmlformats.org/officeDocument/2006/relationships/image" Target="../media/image33.svg"/><Relationship Id="rId19" Type="http://schemas.openxmlformats.org/officeDocument/2006/relationships/image" Target="../media/image41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Relationship Id="rId14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23.png"/><Relationship Id="rId18" Type="http://schemas.openxmlformats.org/officeDocument/2006/relationships/image" Target="../media/image40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17" Type="http://schemas.openxmlformats.org/officeDocument/2006/relationships/image" Target="../media/image39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7.svg"/><Relationship Id="rId10" Type="http://schemas.openxmlformats.org/officeDocument/2006/relationships/image" Target="../media/image33.svg"/><Relationship Id="rId19" Type="http://schemas.openxmlformats.org/officeDocument/2006/relationships/image" Target="../media/image41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Relationship Id="rId14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svg"/><Relationship Id="rId5" Type="http://schemas.openxmlformats.org/officeDocument/2006/relationships/image" Target="../media/image44.png"/><Relationship Id="rId10" Type="http://schemas.openxmlformats.org/officeDocument/2006/relationships/image" Target="../media/image49.svg"/><Relationship Id="rId4" Type="http://schemas.openxmlformats.org/officeDocument/2006/relationships/image" Target="../media/image43.svg"/><Relationship Id="rId9" Type="http://schemas.openxmlformats.org/officeDocument/2006/relationships/image" Target="../media/image4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DFBFE-8D42-EC71-7C26-D486B1080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F07B594-CFCC-34CD-C96E-8F0C72DB605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1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B132236-1F0D-6BF6-D734-E3CCB7B5B245}"/>
              </a:ext>
            </a:extLst>
          </p:cNvPr>
          <p:cNvGrpSpPr/>
          <p:nvPr/>
        </p:nvGrpSpPr>
        <p:grpSpPr>
          <a:xfrm>
            <a:off x="3252591" y="4097350"/>
            <a:ext cx="6496739" cy="2632730"/>
            <a:chOff x="5695263" y="1054348"/>
            <a:chExt cx="6496739" cy="263273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5DED6E6-A081-C8FD-A3F4-7A17BB0C74A2}"/>
                </a:ext>
              </a:extLst>
            </p:cNvPr>
            <p:cNvGrpSpPr/>
            <p:nvPr/>
          </p:nvGrpSpPr>
          <p:grpSpPr>
            <a:xfrm>
              <a:off x="5695263" y="1206498"/>
              <a:ext cx="6496739" cy="2480580"/>
              <a:chOff x="-20109" y="849517"/>
              <a:chExt cx="12532955" cy="5617183"/>
            </a:xfrm>
          </p:grpSpPr>
          <p:sp>
            <p:nvSpPr>
              <p:cNvPr id="5" name="Flowchart: Magnetic Disk 4">
                <a:extLst>
                  <a:ext uri="{FF2B5EF4-FFF2-40B4-BE49-F238E27FC236}">
                    <a16:creationId xmlns:a16="http://schemas.microsoft.com/office/drawing/2014/main" id="{05A7BBA9-D27F-3BD5-5862-A8EA38A3DDF9}"/>
                  </a:ext>
                </a:extLst>
              </p:cNvPr>
              <p:cNvSpPr/>
              <p:nvPr/>
            </p:nvSpPr>
            <p:spPr>
              <a:xfrm>
                <a:off x="-20109" y="2051243"/>
                <a:ext cx="1529084" cy="2297733"/>
              </a:xfrm>
              <a:prstGeom prst="flowChartMagneticDisk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NCBI/JGI</a:t>
                </a:r>
              </a:p>
            </p:txBody>
          </p:sp>
          <p:sp>
            <p:nvSpPr>
              <p:cNvPr id="6" name="Flowchart: Process 5">
                <a:extLst>
                  <a:ext uri="{FF2B5EF4-FFF2-40B4-BE49-F238E27FC236}">
                    <a16:creationId xmlns:a16="http://schemas.microsoft.com/office/drawing/2014/main" id="{5A2F1BBB-F9F5-AA5B-B04D-7397068380CA}"/>
                  </a:ext>
                </a:extLst>
              </p:cNvPr>
              <p:cNvSpPr/>
              <p:nvPr/>
            </p:nvSpPr>
            <p:spPr>
              <a:xfrm>
                <a:off x="1977784" y="1020436"/>
                <a:ext cx="1601166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HMMER</a:t>
                </a:r>
              </a:p>
            </p:txBody>
          </p:sp>
          <p:sp>
            <p:nvSpPr>
              <p:cNvPr id="33" name="Flowchart: Process 32">
                <a:extLst>
                  <a:ext uri="{FF2B5EF4-FFF2-40B4-BE49-F238E27FC236}">
                    <a16:creationId xmlns:a16="http://schemas.microsoft.com/office/drawing/2014/main" id="{5E9A80D7-2B65-37AE-B8F0-55BBDBCA0476}"/>
                  </a:ext>
                </a:extLst>
              </p:cNvPr>
              <p:cNvSpPr/>
              <p:nvPr/>
            </p:nvSpPr>
            <p:spPr>
              <a:xfrm>
                <a:off x="1950413" y="4418669"/>
                <a:ext cx="1601167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DIAMOND</a:t>
                </a:r>
              </a:p>
            </p:txBody>
          </p:sp>
          <p:sp>
            <p:nvSpPr>
              <p:cNvPr id="34" name="Flowchart: Process 33">
                <a:extLst>
                  <a:ext uri="{FF2B5EF4-FFF2-40B4-BE49-F238E27FC236}">
                    <a16:creationId xmlns:a16="http://schemas.microsoft.com/office/drawing/2014/main" id="{4B203858-F0B6-AD98-057E-735509CBF60E}"/>
                  </a:ext>
                </a:extLst>
              </p:cNvPr>
              <p:cNvSpPr/>
              <p:nvPr/>
            </p:nvSpPr>
            <p:spPr>
              <a:xfrm>
                <a:off x="4719307" y="1020434"/>
                <a:ext cx="1600073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ClustalO</a:t>
                </a: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35" name="Flowchart: Data 34">
                <a:extLst>
                  <a:ext uri="{FF2B5EF4-FFF2-40B4-BE49-F238E27FC236}">
                    <a16:creationId xmlns:a16="http://schemas.microsoft.com/office/drawing/2014/main" id="{5972A67D-7058-0FBA-A8AE-0FF8528FAB2B}"/>
                  </a:ext>
                </a:extLst>
              </p:cNvPr>
              <p:cNvSpPr/>
              <p:nvPr/>
            </p:nvSpPr>
            <p:spPr>
              <a:xfrm>
                <a:off x="4218102" y="2760929"/>
                <a:ext cx="2533225" cy="780585"/>
              </a:xfrm>
              <a:prstGeom prst="flowChartInputOutpu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Dataframe</a:t>
                </a: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36" name="Flowchart: Multidocument 35">
                <a:extLst>
                  <a:ext uri="{FF2B5EF4-FFF2-40B4-BE49-F238E27FC236}">
                    <a16:creationId xmlns:a16="http://schemas.microsoft.com/office/drawing/2014/main" id="{78DE5AF8-500B-93E4-DB7B-7945FEFD26D9}"/>
                  </a:ext>
                </a:extLst>
              </p:cNvPr>
              <p:cNvSpPr/>
              <p:nvPr/>
            </p:nvSpPr>
            <p:spPr>
              <a:xfrm>
                <a:off x="7337256" y="849517"/>
                <a:ext cx="1839951" cy="1193179"/>
              </a:xfrm>
              <a:prstGeom prst="flowChartMultidocumen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ans Serif Collection" panose="020B0502040504020204" pitchFamily="34" charset="0"/>
                    <a:ea typeface="Sans Serif Collection" panose="020B0502040504020204" pitchFamily="34" charset="0"/>
                    <a:cs typeface="Sans Serif Collection" panose="020B0502040504020204" pitchFamily="34" charset="0"/>
                  </a:rPr>
                  <a:t>Phylo</a:t>
                </a: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 Trees</a:t>
                </a:r>
              </a:p>
            </p:txBody>
          </p:sp>
          <p:sp>
            <p:nvSpPr>
              <p:cNvPr id="37" name="Flowchart: Multidocument 36">
                <a:extLst>
                  <a:ext uri="{FF2B5EF4-FFF2-40B4-BE49-F238E27FC236}">
                    <a16:creationId xmlns:a16="http://schemas.microsoft.com/office/drawing/2014/main" id="{3FBEEFFA-9546-EF82-1C9D-0F6F89B5BBF3}"/>
                  </a:ext>
                </a:extLst>
              </p:cNvPr>
              <p:cNvSpPr/>
              <p:nvPr/>
            </p:nvSpPr>
            <p:spPr>
              <a:xfrm>
                <a:off x="7064409" y="4348974"/>
                <a:ext cx="2107581" cy="1201726"/>
              </a:xfrm>
              <a:prstGeom prst="flowChartMultidocumen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Graphs</a:t>
                </a:r>
              </a:p>
            </p:txBody>
          </p:sp>
          <p:sp>
            <p:nvSpPr>
              <p:cNvPr id="38" name="Flowchart: Alternate Process 37">
                <a:extLst>
                  <a:ext uri="{FF2B5EF4-FFF2-40B4-BE49-F238E27FC236}">
                    <a16:creationId xmlns:a16="http://schemas.microsoft.com/office/drawing/2014/main" id="{9FF5F39D-2F5D-83E9-1B04-3760F8B21CFA}"/>
                  </a:ext>
                </a:extLst>
              </p:cNvPr>
              <p:cNvSpPr/>
              <p:nvPr/>
            </p:nvSpPr>
            <p:spPr>
              <a:xfrm>
                <a:off x="10028800" y="2668581"/>
                <a:ext cx="2484046" cy="1260088"/>
              </a:xfrm>
              <a:prstGeom prst="flowChartAlternateProcess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Results</a:t>
                </a:r>
              </a:p>
            </p:txBody>
          </p:sp>
          <p:sp>
            <p:nvSpPr>
              <p:cNvPr id="39" name="Flowchart: Off-page Connector 38">
                <a:extLst>
                  <a:ext uri="{FF2B5EF4-FFF2-40B4-BE49-F238E27FC236}">
                    <a16:creationId xmlns:a16="http://schemas.microsoft.com/office/drawing/2014/main" id="{9613F1D4-F2A0-8760-252D-C113BCE18AC6}"/>
                  </a:ext>
                </a:extLst>
              </p:cNvPr>
              <p:cNvSpPr/>
              <p:nvPr/>
            </p:nvSpPr>
            <p:spPr>
              <a:xfrm>
                <a:off x="4458402" y="4808961"/>
                <a:ext cx="2052622" cy="1657739"/>
              </a:xfrm>
              <a:prstGeom prst="flowChartOffpageConnector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Primary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Literature</a:t>
                </a:r>
              </a:p>
            </p:txBody>
          </p: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66A8C1F5-580D-5F5D-841C-906254D1DB6B}"/>
                  </a:ext>
                </a:extLst>
              </p:cNvPr>
              <p:cNvCxnSpPr>
                <a:cxnSpLocks/>
                <a:endCxn id="36" idx="2"/>
              </p:cNvCxnSpPr>
              <p:nvPr/>
            </p:nvCxnSpPr>
            <p:spPr>
              <a:xfrm flipV="1">
                <a:off x="8118199" y="1997511"/>
                <a:ext cx="11089" cy="235146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0298D74E-026A-DAB7-D7E2-917665C88527}"/>
                  </a:ext>
                </a:extLst>
              </p:cNvPr>
              <p:cNvCxnSpPr>
                <a:cxnSpLocks/>
                <a:stCxn id="36" idx="2"/>
              </p:cNvCxnSpPr>
              <p:nvPr/>
            </p:nvCxnSpPr>
            <p:spPr>
              <a:xfrm flipH="1">
                <a:off x="8118199" y="1997511"/>
                <a:ext cx="11089" cy="23514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2" name="Flowchart: Process 51">
                <a:extLst>
                  <a:ext uri="{FF2B5EF4-FFF2-40B4-BE49-F238E27FC236}">
                    <a16:creationId xmlns:a16="http://schemas.microsoft.com/office/drawing/2014/main" id="{FA7A461B-48D9-D273-059A-BC37CFFC8567}"/>
                  </a:ext>
                </a:extLst>
              </p:cNvPr>
              <p:cNvSpPr/>
              <p:nvPr/>
            </p:nvSpPr>
            <p:spPr>
              <a:xfrm>
                <a:off x="2000320" y="2154828"/>
                <a:ext cx="1601166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BLAST</a:t>
                </a:r>
              </a:p>
            </p:txBody>
          </p:sp>
          <p:sp>
            <p:nvSpPr>
              <p:cNvPr id="53" name="Flowchart: Process 52">
                <a:extLst>
                  <a:ext uri="{FF2B5EF4-FFF2-40B4-BE49-F238E27FC236}">
                    <a16:creationId xmlns:a16="http://schemas.microsoft.com/office/drawing/2014/main" id="{4116A87C-6098-279B-6C5F-4722756133E5}"/>
                  </a:ext>
                </a:extLst>
              </p:cNvPr>
              <p:cNvSpPr/>
              <p:nvPr/>
            </p:nvSpPr>
            <p:spPr>
              <a:xfrm>
                <a:off x="1935991" y="3284278"/>
                <a:ext cx="1601166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BUSCO</a:t>
                </a:r>
              </a:p>
            </p:txBody>
          </p: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D89FEBA6-ED98-C97F-97C8-974611A8514D}"/>
                  </a:ext>
                </a:extLst>
              </p:cNvPr>
              <p:cNvCxnSpPr>
                <a:cxnSpLocks/>
                <a:stCxn id="39" idx="0"/>
                <a:endCxn id="35" idx="4"/>
              </p:cNvCxnSpPr>
              <p:nvPr/>
            </p:nvCxnSpPr>
            <p:spPr>
              <a:xfrm flipV="1">
                <a:off x="5484714" y="3541514"/>
                <a:ext cx="0" cy="126744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Connector: Elbow 58">
                <a:extLst>
                  <a:ext uri="{FF2B5EF4-FFF2-40B4-BE49-F238E27FC236}">
                    <a16:creationId xmlns:a16="http://schemas.microsoft.com/office/drawing/2014/main" id="{6DE45C4A-FF51-D2F7-D7D7-DEF025EE2314}"/>
                  </a:ext>
                </a:extLst>
              </p:cNvPr>
              <p:cNvCxnSpPr>
                <a:cxnSpLocks/>
                <a:stCxn id="5" idx="1"/>
                <a:endCxn id="36" idx="0"/>
              </p:cNvCxnSpPr>
              <p:nvPr/>
            </p:nvCxnSpPr>
            <p:spPr>
              <a:xfrm rot="5400000" flipH="1" flipV="1">
                <a:off x="3963262" y="-2369308"/>
                <a:ext cx="1201725" cy="7639381"/>
              </a:xfrm>
              <a:prstGeom prst="bentConnector3">
                <a:avLst>
                  <a:gd name="adj1" fmla="val 177052"/>
                </a:avLst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86751E12-B9BB-6476-53D8-18107D4AF735}"/>
                </a:ext>
              </a:extLst>
            </p:cNvPr>
            <p:cNvCxnSpPr>
              <a:cxnSpLocks/>
              <a:stCxn id="35" idx="1"/>
              <a:endCxn id="34" idx="2"/>
            </p:cNvCxnSpPr>
            <p:nvPr/>
          </p:nvCxnSpPr>
          <p:spPr>
            <a:xfrm flipV="1">
              <a:off x="8548812" y="1626689"/>
              <a:ext cx="17951" cy="423901"/>
            </a:xfrm>
            <a:prstGeom prst="straightConnector1">
              <a:avLst/>
            </a:prstGeom>
            <a:ln>
              <a:headEnd type="arrow" w="med" len="med"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Connector: Elbow 7">
              <a:extLst>
                <a:ext uri="{FF2B5EF4-FFF2-40B4-BE49-F238E27FC236}">
                  <a16:creationId xmlns:a16="http://schemas.microsoft.com/office/drawing/2014/main" id="{31699E92-A968-0405-546C-9C01324B3D5A}"/>
                </a:ext>
              </a:extLst>
            </p:cNvPr>
            <p:cNvCxnSpPr>
              <a:stCxn id="33" idx="3"/>
              <a:endCxn id="35" idx="2"/>
            </p:cNvCxnSpPr>
            <p:nvPr/>
          </p:nvCxnSpPr>
          <p:spPr>
            <a:xfrm flipV="1">
              <a:off x="7546726" y="2222944"/>
              <a:ext cx="476822" cy="73206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44018FAB-337E-27D3-4E72-12BE75CA9920}"/>
                </a:ext>
              </a:extLst>
            </p:cNvPr>
            <p:cNvCxnSpPr>
              <a:stCxn id="53" idx="3"/>
              <a:endCxn id="35" idx="2"/>
            </p:cNvCxnSpPr>
            <p:nvPr/>
          </p:nvCxnSpPr>
          <p:spPr>
            <a:xfrm flipV="1">
              <a:off x="7539251" y="2222944"/>
              <a:ext cx="484299" cy="231114"/>
            </a:xfrm>
            <a:prstGeom prst="bentConnector3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746B531A-AD07-A75B-6998-014862C4B9CF}"/>
                </a:ext>
              </a:extLst>
            </p:cNvPr>
            <p:cNvCxnSpPr>
              <a:stCxn id="52" idx="3"/>
              <a:endCxn id="35" idx="2"/>
            </p:cNvCxnSpPr>
            <p:nvPr/>
          </p:nvCxnSpPr>
          <p:spPr>
            <a:xfrm>
              <a:off x="7572596" y="1955289"/>
              <a:ext cx="450952" cy="267657"/>
            </a:xfrm>
            <a:prstGeom prst="bentConnector3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E7A90F57-EDF3-B709-91DF-0BD887440CA7}"/>
                </a:ext>
              </a:extLst>
            </p:cNvPr>
            <p:cNvCxnSpPr>
              <a:stCxn id="6" idx="3"/>
              <a:endCxn id="35" idx="2"/>
            </p:cNvCxnSpPr>
            <p:nvPr/>
          </p:nvCxnSpPr>
          <p:spPr>
            <a:xfrm>
              <a:off x="7560914" y="1454335"/>
              <a:ext cx="462634" cy="768611"/>
            </a:xfrm>
            <a:prstGeom prst="bentConnector3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Connector: Elbow 67">
              <a:extLst>
                <a:ext uri="{FF2B5EF4-FFF2-40B4-BE49-F238E27FC236}">
                  <a16:creationId xmlns:a16="http://schemas.microsoft.com/office/drawing/2014/main" id="{0E08E475-6C04-1384-CD06-366CF74958D4}"/>
                </a:ext>
              </a:extLst>
            </p:cNvPr>
            <p:cNvCxnSpPr>
              <a:stCxn id="5" idx="4"/>
              <a:endCxn id="33" idx="1"/>
            </p:cNvCxnSpPr>
            <p:nvPr/>
          </p:nvCxnSpPr>
          <p:spPr>
            <a:xfrm>
              <a:off x="6487898" y="2244535"/>
              <a:ext cx="228829" cy="71047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Connector: Elbow 69">
              <a:extLst>
                <a:ext uri="{FF2B5EF4-FFF2-40B4-BE49-F238E27FC236}">
                  <a16:creationId xmlns:a16="http://schemas.microsoft.com/office/drawing/2014/main" id="{F88B8A04-73E5-605A-E542-DA27F9D3BBA2}"/>
                </a:ext>
              </a:extLst>
            </p:cNvPr>
            <p:cNvCxnSpPr>
              <a:stCxn id="5" idx="4"/>
              <a:endCxn id="53" idx="1"/>
            </p:cNvCxnSpPr>
            <p:nvPr/>
          </p:nvCxnSpPr>
          <p:spPr>
            <a:xfrm>
              <a:off x="6487898" y="2244535"/>
              <a:ext cx="221353" cy="209525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Connector: Elbow 71">
              <a:extLst>
                <a:ext uri="{FF2B5EF4-FFF2-40B4-BE49-F238E27FC236}">
                  <a16:creationId xmlns:a16="http://schemas.microsoft.com/office/drawing/2014/main" id="{31C183EF-3BF1-5710-9177-448387110903}"/>
                </a:ext>
              </a:extLst>
            </p:cNvPr>
            <p:cNvCxnSpPr>
              <a:stCxn id="5" idx="4"/>
              <a:endCxn id="52" idx="1"/>
            </p:cNvCxnSpPr>
            <p:nvPr/>
          </p:nvCxnSpPr>
          <p:spPr>
            <a:xfrm flipV="1">
              <a:off x="6487896" y="1955287"/>
              <a:ext cx="254700" cy="28924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Connector: Elbow 73">
              <a:extLst>
                <a:ext uri="{FF2B5EF4-FFF2-40B4-BE49-F238E27FC236}">
                  <a16:creationId xmlns:a16="http://schemas.microsoft.com/office/drawing/2014/main" id="{41550B9D-EF12-2247-B838-C681A826511D}"/>
                </a:ext>
              </a:extLst>
            </p:cNvPr>
            <p:cNvCxnSpPr>
              <a:stCxn id="5" idx="4"/>
              <a:endCxn id="6" idx="1"/>
            </p:cNvCxnSpPr>
            <p:nvPr/>
          </p:nvCxnSpPr>
          <p:spPr>
            <a:xfrm flipV="1">
              <a:off x="6487896" y="1454333"/>
              <a:ext cx="243018" cy="790200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Connector: Elbow 75">
              <a:extLst>
                <a:ext uri="{FF2B5EF4-FFF2-40B4-BE49-F238E27FC236}">
                  <a16:creationId xmlns:a16="http://schemas.microsoft.com/office/drawing/2014/main" id="{75671056-2132-1D11-5A00-63318FFD4F14}"/>
                </a:ext>
              </a:extLst>
            </p:cNvPr>
            <p:cNvCxnSpPr>
              <a:stCxn id="6" idx="0"/>
              <a:endCxn id="34" idx="0"/>
            </p:cNvCxnSpPr>
            <p:nvPr/>
          </p:nvCxnSpPr>
          <p:spPr>
            <a:xfrm rot="5400000" flipH="1" flipV="1">
              <a:off x="7856339" y="571556"/>
              <a:ext cx="1" cy="1420847"/>
            </a:xfrm>
            <a:prstGeom prst="bentConnector3">
              <a:avLst>
                <a:gd name="adj1" fmla="val 22860100000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Connector: Elbow 85">
              <a:extLst>
                <a:ext uri="{FF2B5EF4-FFF2-40B4-BE49-F238E27FC236}">
                  <a16:creationId xmlns:a16="http://schemas.microsoft.com/office/drawing/2014/main" id="{3D634BA1-7302-CBCF-5800-61CE7270E102}"/>
                </a:ext>
              </a:extLst>
            </p:cNvPr>
            <p:cNvCxnSpPr>
              <a:stCxn id="35" idx="5"/>
              <a:endCxn id="36" idx="1"/>
            </p:cNvCxnSpPr>
            <p:nvPr/>
          </p:nvCxnSpPr>
          <p:spPr>
            <a:xfrm flipV="1">
              <a:off x="9074074" y="1469956"/>
              <a:ext cx="435045" cy="75298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Connector: Elbow 87">
              <a:extLst>
                <a:ext uri="{FF2B5EF4-FFF2-40B4-BE49-F238E27FC236}">
                  <a16:creationId xmlns:a16="http://schemas.microsoft.com/office/drawing/2014/main" id="{B85C681F-3758-4784-E571-A5B81C8354AE}"/>
                </a:ext>
              </a:extLst>
            </p:cNvPr>
            <p:cNvCxnSpPr>
              <a:stCxn id="35" idx="5"/>
              <a:endCxn id="37" idx="1"/>
            </p:cNvCxnSpPr>
            <p:nvPr/>
          </p:nvCxnSpPr>
          <p:spPr>
            <a:xfrm>
              <a:off x="9074072" y="2222946"/>
              <a:ext cx="293608" cy="79427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Connector: Elbow 90">
              <a:extLst>
                <a:ext uri="{FF2B5EF4-FFF2-40B4-BE49-F238E27FC236}">
                  <a16:creationId xmlns:a16="http://schemas.microsoft.com/office/drawing/2014/main" id="{0E1E0B14-DD6B-D438-6496-EF52165A1790}"/>
                </a:ext>
              </a:extLst>
            </p:cNvPr>
            <p:cNvCxnSpPr>
              <a:stCxn id="37" idx="3"/>
              <a:endCxn id="38" idx="1"/>
            </p:cNvCxnSpPr>
            <p:nvPr/>
          </p:nvCxnSpPr>
          <p:spPr>
            <a:xfrm flipV="1">
              <a:off x="10460192" y="2288038"/>
              <a:ext cx="444147" cy="729185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Connector: Elbow 92">
              <a:extLst>
                <a:ext uri="{FF2B5EF4-FFF2-40B4-BE49-F238E27FC236}">
                  <a16:creationId xmlns:a16="http://schemas.microsoft.com/office/drawing/2014/main" id="{E4D18C09-DBD4-CBB2-B432-4126398173C7}"/>
                </a:ext>
              </a:extLst>
            </p:cNvPr>
            <p:cNvCxnSpPr>
              <a:stCxn id="36" idx="3"/>
              <a:endCxn id="38" idx="1"/>
            </p:cNvCxnSpPr>
            <p:nvPr/>
          </p:nvCxnSpPr>
          <p:spPr>
            <a:xfrm>
              <a:off x="10462897" y="1469956"/>
              <a:ext cx="441442" cy="818082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Connector: Elbow 103">
              <a:extLst>
                <a:ext uri="{FF2B5EF4-FFF2-40B4-BE49-F238E27FC236}">
                  <a16:creationId xmlns:a16="http://schemas.microsoft.com/office/drawing/2014/main" id="{4F80B6FC-708D-0706-F5D3-19E44456565C}"/>
                </a:ext>
              </a:extLst>
            </p:cNvPr>
            <p:cNvCxnSpPr>
              <a:stCxn id="52" idx="3"/>
            </p:cNvCxnSpPr>
            <p:nvPr/>
          </p:nvCxnSpPr>
          <p:spPr>
            <a:xfrm flipV="1">
              <a:off x="7572598" y="1054348"/>
              <a:ext cx="392987" cy="900941"/>
            </a:xfrm>
            <a:prstGeom prst="bentConnector2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6" name="Picture 55" descr="A diagram of different types of animals&#10;&#10;AI-generated content may be incorrect.">
            <a:extLst>
              <a:ext uri="{FF2B5EF4-FFF2-40B4-BE49-F238E27FC236}">
                <a16:creationId xmlns:a16="http://schemas.microsoft.com/office/drawing/2014/main" id="{41E6803F-B05A-C3A5-CE9B-95117DAA1C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71" b="37055"/>
          <a:stretch>
            <a:fillRect/>
          </a:stretch>
        </p:blipFill>
        <p:spPr>
          <a:xfrm>
            <a:off x="4985710" y="366714"/>
            <a:ext cx="7206290" cy="2955011"/>
          </a:xfrm>
          <a:prstGeom prst="rect">
            <a:avLst/>
          </a:prstGeom>
        </p:spPr>
      </p:pic>
      <p:pic>
        <p:nvPicPr>
          <p:cNvPr id="7" name="Picture 6" descr="A diagram of different colored circles&#10;&#10;AI-generated content may be incorrect.">
            <a:extLst>
              <a:ext uri="{FF2B5EF4-FFF2-40B4-BE49-F238E27FC236}">
                <a16:creationId xmlns:a16="http://schemas.microsoft.com/office/drawing/2014/main" id="{99CEE44F-C15E-F06D-0F9D-C15D34D1C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866"/>
            <a:ext cx="5041056" cy="28355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3F6BFD-CA63-1B11-5939-76782C1F9F65}"/>
              </a:ext>
            </a:extLst>
          </p:cNvPr>
          <p:cNvSpPr txBox="1"/>
          <p:nvPr/>
        </p:nvSpPr>
        <p:spPr>
          <a:xfrm>
            <a:off x="0" y="382751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73D68-0CF3-D13C-5B2B-926704A5EF38}"/>
              </a:ext>
            </a:extLst>
          </p:cNvPr>
          <p:cNvSpPr txBox="1"/>
          <p:nvPr/>
        </p:nvSpPr>
        <p:spPr>
          <a:xfrm>
            <a:off x="5127001" y="389679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047F25-CF3F-A372-4B4B-5AB1A086A23C}"/>
              </a:ext>
            </a:extLst>
          </p:cNvPr>
          <p:cNvSpPr txBox="1"/>
          <p:nvPr/>
        </p:nvSpPr>
        <p:spPr>
          <a:xfrm>
            <a:off x="2983805" y="332779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3717559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80BB2-533E-E610-288E-3E31538D4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C217A631-ECA8-1ACC-9115-B43E2EFCE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2058" y="373361"/>
            <a:ext cx="6400879" cy="6400879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F93A6B7-1C48-12A3-3355-8680C9E63233}"/>
              </a:ext>
            </a:extLst>
          </p:cNvPr>
          <p:cNvGrpSpPr/>
          <p:nvPr/>
        </p:nvGrpSpPr>
        <p:grpSpPr>
          <a:xfrm>
            <a:off x="1367127" y="1020757"/>
            <a:ext cx="703178" cy="1089151"/>
            <a:chOff x="1330683" y="1078013"/>
            <a:chExt cx="703178" cy="1089151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AE49315-7B42-15E6-69A4-FBE264291997}"/>
                </a:ext>
              </a:extLst>
            </p:cNvPr>
            <p:cNvSpPr txBox="1"/>
            <p:nvPr/>
          </p:nvSpPr>
          <p:spPr>
            <a:xfrm rot="18615130">
              <a:off x="1102101" y="1306595"/>
              <a:ext cx="7033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-TOR-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E132F30-08AA-89ED-FB66-1E8472A4E4F1}"/>
                </a:ext>
              </a:extLst>
            </p:cNvPr>
            <p:cNvSpPr txBox="1"/>
            <p:nvPr/>
          </p:nvSpPr>
          <p:spPr>
            <a:xfrm rot="18590126">
              <a:off x="1231940" y="1377796"/>
              <a:ext cx="7033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-LST8-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A0127B5-E93E-BCD2-27CF-29D8C058A9C0}"/>
                </a:ext>
              </a:extLst>
            </p:cNvPr>
            <p:cNvSpPr txBox="1"/>
            <p:nvPr/>
          </p:nvSpPr>
          <p:spPr>
            <a:xfrm rot="18681453">
              <a:off x="1303117" y="1429506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-RAPTOR-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E2DA670-CC02-FF68-031B-55EA056572B8}"/>
                </a:ext>
              </a:extLst>
            </p:cNvPr>
            <p:cNvSpPr txBox="1"/>
            <p:nvPr/>
          </p:nvSpPr>
          <p:spPr>
            <a:xfrm rot="18681453">
              <a:off x="1394453" y="1524298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-RICTOR-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8E9C639-6068-3FF7-4092-A9712B439B5F}"/>
                </a:ext>
              </a:extLst>
            </p:cNvPr>
            <p:cNvSpPr txBox="1"/>
            <p:nvPr/>
          </p:nvSpPr>
          <p:spPr>
            <a:xfrm rot="18681453">
              <a:off x="1485788" y="1619090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-SIN1-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0CF1A3-5CC6-B9DF-BDA3-72ECD04EE9FA}"/>
              </a:ext>
            </a:extLst>
          </p:cNvPr>
          <p:cNvSpPr txBox="1"/>
          <p:nvPr/>
        </p:nvSpPr>
        <p:spPr>
          <a:xfrm>
            <a:off x="-47698" y="-51643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2</a:t>
            </a:r>
          </a:p>
        </p:txBody>
      </p:sp>
      <p:grpSp>
        <p:nvGrpSpPr>
          <p:cNvPr id="6" name="Graphic 6">
            <a:extLst>
              <a:ext uri="{FF2B5EF4-FFF2-40B4-BE49-F238E27FC236}">
                <a16:creationId xmlns:a16="http://schemas.microsoft.com/office/drawing/2014/main" id="{60B53439-7945-3092-D16C-05AF0B733463}"/>
              </a:ext>
            </a:extLst>
          </p:cNvPr>
          <p:cNvGrpSpPr/>
          <p:nvPr/>
        </p:nvGrpSpPr>
        <p:grpSpPr>
          <a:xfrm>
            <a:off x="7463364" y="987802"/>
            <a:ext cx="1427389" cy="5103641"/>
            <a:chOff x="7398048" y="457121"/>
            <a:chExt cx="1427389" cy="51036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BBED0B-98A6-B820-9977-432DC763851F}"/>
                </a:ext>
              </a:extLst>
            </p:cNvPr>
            <p:cNvSpPr/>
            <p:nvPr/>
          </p:nvSpPr>
          <p:spPr>
            <a:xfrm>
              <a:off x="7398048" y="457121"/>
              <a:ext cx="1375155" cy="2066712"/>
            </a:xfrm>
            <a:custGeom>
              <a:avLst/>
              <a:gdLst>
                <a:gd name="connsiteX0" fmla="*/ 336 w 1375155"/>
                <a:gd name="connsiteY0" fmla="*/ -89 h 2066712"/>
                <a:gd name="connsiteX1" fmla="*/ 1375491 w 1375155"/>
                <a:gd name="connsiteY1" fmla="*/ -89 h 2066712"/>
                <a:gd name="connsiteX2" fmla="*/ 1375491 w 1375155"/>
                <a:gd name="connsiteY2" fmla="*/ 2066623 h 2066712"/>
                <a:gd name="connsiteX3" fmla="*/ 336 w 1375155"/>
                <a:gd name="connsiteY3" fmla="*/ 2066623 h 20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5155" h="2066712">
                  <a:moveTo>
                    <a:pt x="336" y="-89"/>
                  </a:moveTo>
                  <a:lnTo>
                    <a:pt x="1375491" y="-89"/>
                  </a:lnTo>
                  <a:lnTo>
                    <a:pt x="1375491" y="2066623"/>
                  </a:lnTo>
                  <a:lnTo>
                    <a:pt x="336" y="2066623"/>
                  </a:lnTo>
                  <a:close/>
                </a:path>
              </a:pathLst>
            </a:custGeom>
            <a:noFill/>
            <a:ln w="19833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A6DDFF-C69A-A819-759A-2FE445DA7A3B}"/>
                </a:ext>
              </a:extLst>
            </p:cNvPr>
            <p:cNvSpPr txBox="1"/>
            <p:nvPr/>
          </p:nvSpPr>
          <p:spPr>
            <a:xfrm>
              <a:off x="7408415" y="490441"/>
              <a:ext cx="104547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50C817D-77B5-BE9F-6788-7CE4155FDFDE}"/>
                </a:ext>
              </a:extLst>
            </p:cNvPr>
            <p:cNvSpPr/>
            <p:nvPr/>
          </p:nvSpPr>
          <p:spPr>
            <a:xfrm>
              <a:off x="7499856" y="82261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0B1259-ACA1-00F9-B8C4-6BE5DDC31D84}"/>
                </a:ext>
              </a:extLst>
            </p:cNvPr>
            <p:cNvSpPr/>
            <p:nvPr/>
          </p:nvSpPr>
          <p:spPr>
            <a:xfrm>
              <a:off x="7502457" y="825211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AE5A41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953F15-DE40-30E0-1C4B-006B3C13E5CC}"/>
                </a:ext>
              </a:extLst>
            </p:cNvPr>
            <p:cNvSpPr/>
            <p:nvPr/>
          </p:nvSpPr>
          <p:spPr>
            <a:xfrm>
              <a:off x="7499856" y="114256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1C4EECE-A0DB-2FB9-9783-31EA184EBE62}"/>
                </a:ext>
              </a:extLst>
            </p:cNvPr>
            <p:cNvSpPr/>
            <p:nvPr/>
          </p:nvSpPr>
          <p:spPr>
            <a:xfrm>
              <a:off x="7502457" y="1145161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559E83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9D6B690-1495-2A73-A980-3B6FEE49AAC3}"/>
                </a:ext>
              </a:extLst>
            </p:cNvPr>
            <p:cNvSpPr/>
            <p:nvPr/>
          </p:nvSpPr>
          <p:spPr>
            <a:xfrm>
              <a:off x="7499856" y="146251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5CE1E39-3002-526B-268A-FBAFA7ECECF1}"/>
                </a:ext>
              </a:extLst>
            </p:cNvPr>
            <p:cNvSpPr/>
            <p:nvPr/>
          </p:nvSpPr>
          <p:spPr>
            <a:xfrm>
              <a:off x="7502457" y="1465110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B2D4AD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7AAD5D5-2EBE-9F26-E0DF-A228B7BCE079}"/>
                </a:ext>
              </a:extLst>
            </p:cNvPr>
            <p:cNvSpPr/>
            <p:nvPr/>
          </p:nvSpPr>
          <p:spPr>
            <a:xfrm>
              <a:off x="7499856" y="178246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DBF013D-5E4C-0C1A-1EDE-0E6D95A1FBD7}"/>
                </a:ext>
              </a:extLst>
            </p:cNvPr>
            <p:cNvSpPr/>
            <p:nvPr/>
          </p:nvSpPr>
          <p:spPr>
            <a:xfrm>
              <a:off x="7502457" y="1785060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DBC795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ED47834-2AAC-4759-74FD-D0C2267E66F5}"/>
                </a:ext>
              </a:extLst>
            </p:cNvPr>
            <p:cNvSpPr/>
            <p:nvPr/>
          </p:nvSpPr>
          <p:spPr>
            <a:xfrm>
              <a:off x="7499856" y="2102417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2DC415-4BDA-B84E-C8FC-D0F61E6101EC}"/>
                </a:ext>
              </a:extLst>
            </p:cNvPr>
            <p:cNvSpPr txBox="1"/>
            <p:nvPr/>
          </p:nvSpPr>
          <p:spPr>
            <a:xfrm>
              <a:off x="7831254" y="879825"/>
              <a:ext cx="27764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F998F6-9CDD-1589-3CC4-EE60EE372E88}"/>
                </a:ext>
              </a:extLst>
            </p:cNvPr>
            <p:cNvSpPr txBox="1"/>
            <p:nvPr/>
          </p:nvSpPr>
          <p:spPr>
            <a:xfrm>
              <a:off x="7831254" y="1199774"/>
              <a:ext cx="2856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DFB969E-1573-7449-6F1D-0F1710B11092}"/>
                </a:ext>
              </a:extLst>
            </p:cNvPr>
            <p:cNvSpPr txBox="1"/>
            <p:nvPr/>
          </p:nvSpPr>
          <p:spPr>
            <a:xfrm>
              <a:off x="7831254" y="1519724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3709E5-C78D-6717-F5E1-C0444FECD953}"/>
                </a:ext>
              </a:extLst>
            </p:cNvPr>
            <p:cNvSpPr txBox="1"/>
            <p:nvPr/>
          </p:nvSpPr>
          <p:spPr>
            <a:xfrm>
              <a:off x="7831254" y="1839674"/>
              <a:ext cx="2584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65563E-6AB4-2580-60E1-8A251CF76C27}"/>
                </a:ext>
              </a:extLst>
            </p:cNvPr>
            <p:cNvSpPr txBox="1"/>
            <p:nvPr/>
          </p:nvSpPr>
          <p:spPr>
            <a:xfrm>
              <a:off x="7831254" y="2159624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4850F7-3968-8B28-59C0-17CA490A0370}"/>
                </a:ext>
              </a:extLst>
            </p:cNvPr>
            <p:cNvSpPr/>
            <p:nvPr/>
          </p:nvSpPr>
          <p:spPr>
            <a:xfrm>
              <a:off x="7398048" y="2534201"/>
              <a:ext cx="1210924" cy="3026561"/>
            </a:xfrm>
            <a:custGeom>
              <a:avLst/>
              <a:gdLst>
                <a:gd name="connsiteX0" fmla="*/ 336 w 1210924"/>
                <a:gd name="connsiteY0" fmla="*/ -89 h 3026561"/>
                <a:gd name="connsiteX1" fmla="*/ 1211261 w 1210924"/>
                <a:gd name="connsiteY1" fmla="*/ -89 h 3026561"/>
                <a:gd name="connsiteX2" fmla="*/ 1211261 w 1210924"/>
                <a:gd name="connsiteY2" fmla="*/ 3026472 h 3026561"/>
                <a:gd name="connsiteX3" fmla="*/ 336 w 1210924"/>
                <a:gd name="connsiteY3" fmla="*/ 3026472 h 302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924" h="3026561">
                  <a:moveTo>
                    <a:pt x="336" y="-89"/>
                  </a:moveTo>
                  <a:lnTo>
                    <a:pt x="1211261" y="-89"/>
                  </a:lnTo>
                  <a:lnTo>
                    <a:pt x="1211261" y="3026472"/>
                  </a:lnTo>
                  <a:lnTo>
                    <a:pt x="336" y="3026472"/>
                  </a:lnTo>
                  <a:close/>
                </a:path>
              </a:pathLst>
            </a:custGeom>
            <a:noFill/>
            <a:ln w="19833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C6ACF8A-4F99-1819-792A-CC7EE6068DC5}"/>
                </a:ext>
              </a:extLst>
            </p:cNvPr>
            <p:cNvSpPr txBox="1"/>
            <p:nvPr/>
          </p:nvSpPr>
          <p:spPr>
            <a:xfrm>
              <a:off x="7408415" y="2567522"/>
              <a:ext cx="5309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Clade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8D4706E-5921-D59C-B437-F1425161E12E}"/>
                </a:ext>
              </a:extLst>
            </p:cNvPr>
            <p:cNvSpPr/>
            <p:nvPr/>
          </p:nvSpPr>
          <p:spPr>
            <a:xfrm>
              <a:off x="7499856" y="2899700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257E8D8-4129-224D-E431-30A631C687AB}"/>
                </a:ext>
              </a:extLst>
            </p:cNvPr>
            <p:cNvSpPr/>
            <p:nvPr/>
          </p:nvSpPr>
          <p:spPr>
            <a:xfrm>
              <a:off x="7513046" y="2912846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EFB911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870EE92-951B-7730-52CF-AA3C7413715D}"/>
                </a:ext>
              </a:extLst>
            </p:cNvPr>
            <p:cNvSpPr/>
            <p:nvPr/>
          </p:nvSpPr>
          <p:spPr>
            <a:xfrm>
              <a:off x="7499856" y="321964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9188E82-C396-3C58-0CF4-DE49555016FA}"/>
                </a:ext>
              </a:extLst>
            </p:cNvPr>
            <p:cNvSpPr/>
            <p:nvPr/>
          </p:nvSpPr>
          <p:spPr>
            <a:xfrm>
              <a:off x="7513046" y="323279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572100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11DEFB5-9209-DE3A-027A-ADF09E1A61D9}"/>
                </a:ext>
              </a:extLst>
            </p:cNvPr>
            <p:cNvSpPr/>
            <p:nvPr/>
          </p:nvSpPr>
          <p:spPr>
            <a:xfrm>
              <a:off x="7499856" y="353959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1EDDFC5-FAB9-0789-3B73-BAB8C859A26D}"/>
                </a:ext>
              </a:extLst>
            </p:cNvPr>
            <p:cNvSpPr/>
            <p:nvPr/>
          </p:nvSpPr>
          <p:spPr>
            <a:xfrm>
              <a:off x="7513046" y="355274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2F0147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4D78F1C-50B8-FDB5-A234-6CE5CB12E850}"/>
                </a:ext>
              </a:extLst>
            </p:cNvPr>
            <p:cNvSpPr/>
            <p:nvPr/>
          </p:nvSpPr>
          <p:spPr>
            <a:xfrm>
              <a:off x="7499856" y="385954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4F37FC2-E4DC-CE14-6584-E7E34AB94767}"/>
                </a:ext>
              </a:extLst>
            </p:cNvPr>
            <p:cNvSpPr/>
            <p:nvPr/>
          </p:nvSpPr>
          <p:spPr>
            <a:xfrm>
              <a:off x="7513046" y="387269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678516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BD484BB-7470-6275-0044-690C02FB0BC2}"/>
                </a:ext>
              </a:extLst>
            </p:cNvPr>
            <p:cNvSpPr/>
            <p:nvPr/>
          </p:nvSpPr>
          <p:spPr>
            <a:xfrm>
              <a:off x="7499856" y="417949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E7FBFC8-5D32-DA0A-5695-3EB0C94B8640}"/>
                </a:ext>
              </a:extLst>
            </p:cNvPr>
            <p:cNvSpPr/>
            <p:nvPr/>
          </p:nvSpPr>
          <p:spPr>
            <a:xfrm>
              <a:off x="7513046" y="419264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525601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E427D08-B06E-D91D-A8DA-724180E380AC}"/>
                </a:ext>
              </a:extLst>
            </p:cNvPr>
            <p:cNvSpPr/>
            <p:nvPr/>
          </p:nvSpPr>
          <p:spPr>
            <a:xfrm>
              <a:off x="7499856" y="449944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D251D75-AD7E-FA64-6F9E-7C0F61B39F1F}"/>
                </a:ext>
              </a:extLst>
            </p:cNvPr>
            <p:cNvSpPr/>
            <p:nvPr/>
          </p:nvSpPr>
          <p:spPr>
            <a:xfrm>
              <a:off x="7513046" y="451259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681114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B54C5EA-98B6-4A95-E6CE-341A9BAD59C6}"/>
                </a:ext>
              </a:extLst>
            </p:cNvPr>
            <p:cNvSpPr/>
            <p:nvPr/>
          </p:nvSpPr>
          <p:spPr>
            <a:xfrm>
              <a:off x="7499856" y="481939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1615480-48AE-021D-6A3B-97A7A9FF169F}"/>
                </a:ext>
              </a:extLst>
            </p:cNvPr>
            <p:cNvSpPr/>
            <p:nvPr/>
          </p:nvSpPr>
          <p:spPr>
            <a:xfrm>
              <a:off x="7513046" y="483254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9382E3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F8E1BFE-21A0-E69E-B53D-9872333D2D8D}"/>
                </a:ext>
              </a:extLst>
            </p:cNvPr>
            <p:cNvSpPr/>
            <p:nvPr/>
          </p:nvSpPr>
          <p:spPr>
            <a:xfrm>
              <a:off x="7499856" y="513934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A01CC7C-2A57-E45A-F62C-D68EA3910929}"/>
                </a:ext>
              </a:extLst>
            </p:cNvPr>
            <p:cNvSpPr/>
            <p:nvPr/>
          </p:nvSpPr>
          <p:spPr>
            <a:xfrm>
              <a:off x="7513046" y="515249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17057E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08B52BC-573E-421D-C34D-671AA4DB7EA7}"/>
                </a:ext>
              </a:extLst>
            </p:cNvPr>
            <p:cNvSpPr txBox="1"/>
            <p:nvPr/>
          </p:nvSpPr>
          <p:spPr>
            <a:xfrm>
              <a:off x="7831254" y="2956906"/>
              <a:ext cx="70243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Alveolata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B05AC29-D64F-A70C-F9BB-DFA529D6E015}"/>
                </a:ext>
              </a:extLst>
            </p:cNvPr>
            <p:cNvSpPr txBox="1"/>
            <p:nvPr/>
          </p:nvSpPr>
          <p:spPr>
            <a:xfrm>
              <a:off x="7831254" y="3276855"/>
              <a:ext cx="9941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Stramenopiles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1BB0CC-9B6A-60D6-B14C-D7A17C22260A}"/>
                </a:ext>
              </a:extLst>
            </p:cNvPr>
            <p:cNvSpPr txBox="1"/>
            <p:nvPr/>
          </p:nvSpPr>
          <p:spPr>
            <a:xfrm>
              <a:off x="7831254" y="3596805"/>
              <a:ext cx="63030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Rhizaria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06A69AF-5D1F-313B-8190-15DDE63FA27A}"/>
                </a:ext>
              </a:extLst>
            </p:cNvPr>
            <p:cNvSpPr txBox="1"/>
            <p:nvPr/>
          </p:nvSpPr>
          <p:spPr>
            <a:xfrm>
              <a:off x="7831254" y="3916755"/>
              <a:ext cx="9044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Streptophyta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8378932-F975-8869-6D0F-EDBD01C131A6}"/>
                </a:ext>
              </a:extLst>
            </p:cNvPr>
            <p:cNvSpPr txBox="1"/>
            <p:nvPr/>
          </p:nvSpPr>
          <p:spPr>
            <a:xfrm>
              <a:off x="7831254" y="4236704"/>
              <a:ext cx="8723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Chlorophyta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A467645-8A27-6722-E1EA-F83223A66277}"/>
                </a:ext>
              </a:extLst>
            </p:cNvPr>
            <p:cNvSpPr txBox="1"/>
            <p:nvPr/>
          </p:nvSpPr>
          <p:spPr>
            <a:xfrm>
              <a:off x="7831254" y="4556654"/>
              <a:ext cx="8563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Rhodophyta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0FAE822-BE43-D1E7-D303-5C17CB8EC8CF}"/>
                </a:ext>
              </a:extLst>
            </p:cNvPr>
            <p:cNvSpPr txBox="1"/>
            <p:nvPr/>
          </p:nvSpPr>
          <p:spPr>
            <a:xfrm>
              <a:off x="7831254" y="4876604"/>
              <a:ext cx="6447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Discoba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6BEB1D7-448D-5A4F-6684-D5528F6E4D70}"/>
                </a:ext>
              </a:extLst>
            </p:cNvPr>
            <p:cNvSpPr txBox="1"/>
            <p:nvPr/>
          </p:nvSpPr>
          <p:spPr>
            <a:xfrm>
              <a:off x="7831254" y="5196554"/>
              <a:ext cx="9236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Metamonada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631E45F-0354-2069-5A46-9572C4491CD0}"/>
              </a:ext>
            </a:extLst>
          </p:cNvPr>
          <p:cNvSpPr txBox="1"/>
          <p:nvPr/>
        </p:nvSpPr>
        <p:spPr>
          <a:xfrm>
            <a:off x="0" y="317689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EE342C-C95D-620D-B8F3-80554B060EBA}"/>
              </a:ext>
            </a:extLst>
          </p:cNvPr>
          <p:cNvSpPr txBox="1"/>
          <p:nvPr/>
        </p:nvSpPr>
        <p:spPr>
          <a:xfrm>
            <a:off x="8500138" y="95797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1EEB6324-34B3-41CD-E9A4-71E2019794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44000" y="0"/>
            <a:ext cx="3048000" cy="2286000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id="{58A2350D-F543-358C-153D-1E870188A1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46438" y="2370355"/>
            <a:ext cx="3048000" cy="2286000"/>
          </a:xfrm>
          <a:prstGeom prst="rect">
            <a:avLst/>
          </a:prstGeom>
        </p:spPr>
      </p:pic>
      <p:pic>
        <p:nvPicPr>
          <p:cNvPr id="65" name="Graphic 64">
            <a:extLst>
              <a:ext uri="{FF2B5EF4-FFF2-40B4-BE49-F238E27FC236}">
                <a16:creationId xmlns:a16="http://schemas.microsoft.com/office/drawing/2014/main" id="{2A7BE4DF-5CC8-EDEF-8114-AAE7A50487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144000" y="4572748"/>
            <a:ext cx="3048000" cy="2286000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7220660D-195C-9FBD-7253-25B0A502C0A8}"/>
              </a:ext>
            </a:extLst>
          </p:cNvPr>
          <p:cNvSpPr txBox="1"/>
          <p:nvPr/>
        </p:nvSpPr>
        <p:spPr>
          <a:xfrm>
            <a:off x="9529158" y="1962158"/>
            <a:ext cx="23603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Archaeplastida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52531F1-788E-884F-A972-788B6AB8A5D0}"/>
              </a:ext>
            </a:extLst>
          </p:cNvPr>
          <p:cNvSpPr txBox="1"/>
          <p:nvPr/>
        </p:nvSpPr>
        <p:spPr>
          <a:xfrm>
            <a:off x="9529158" y="4494489"/>
            <a:ext cx="23603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SAR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EF4A9DB-2884-453A-83DF-0ABD2E895B60}"/>
              </a:ext>
            </a:extLst>
          </p:cNvPr>
          <p:cNvSpPr txBox="1"/>
          <p:nvPr/>
        </p:nvSpPr>
        <p:spPr>
          <a:xfrm>
            <a:off x="9529158" y="6528019"/>
            <a:ext cx="23603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/>
              <a:t>Excavata</a:t>
            </a:r>
            <a:endParaRPr 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1519731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A9594603-A698-2F30-73C1-0CF9A557AD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2653" y="733777"/>
            <a:ext cx="2204452" cy="828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4E478989-3E76-57F6-3649-870FFD4BB8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47117" y="1714962"/>
            <a:ext cx="2507237" cy="7524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EBD3F5E-C7C0-1A68-BB07-C37CDB84DE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66976" y="2577654"/>
            <a:ext cx="1887376" cy="3048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1C0574-A819-DA0A-D7CD-0739E3771C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66976" y="4004284"/>
            <a:ext cx="1887376" cy="752475"/>
          </a:xfrm>
          <a:prstGeom prst="rect">
            <a:avLst/>
          </a:prstGeom>
        </p:spPr>
      </p:pic>
      <p:sp>
        <p:nvSpPr>
          <p:cNvPr id="7" name="Right Bracket 6">
            <a:extLst>
              <a:ext uri="{FF2B5EF4-FFF2-40B4-BE49-F238E27FC236}">
                <a16:creationId xmlns:a16="http://schemas.microsoft.com/office/drawing/2014/main" id="{C85DB447-7A6A-FF9D-D914-407D100D2E18}"/>
              </a:ext>
            </a:extLst>
          </p:cNvPr>
          <p:cNvSpPr/>
          <p:nvPr/>
        </p:nvSpPr>
        <p:spPr>
          <a:xfrm>
            <a:off x="4679738" y="521742"/>
            <a:ext cx="45719" cy="68580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8967FE27-1899-C548-3A4E-BF8B280BB8DA}"/>
              </a:ext>
            </a:extLst>
          </p:cNvPr>
          <p:cNvCxnSpPr>
            <a:cxnSpLocks/>
            <a:stCxn id="7" idx="2"/>
            <a:endCxn id="3" idx="1"/>
          </p:cNvCxnSpPr>
          <p:nvPr/>
        </p:nvCxnSpPr>
        <p:spPr>
          <a:xfrm rot="10800000" flipH="1" flipV="1">
            <a:off x="4725455" y="864643"/>
            <a:ext cx="427198" cy="283471"/>
          </a:xfrm>
          <a:prstGeom prst="bentConnector5">
            <a:avLst>
              <a:gd name="adj1" fmla="val 20216"/>
              <a:gd name="adj2" fmla="val -896"/>
              <a:gd name="adj3" fmla="val 6070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ight Bracket 8">
            <a:extLst>
              <a:ext uri="{FF2B5EF4-FFF2-40B4-BE49-F238E27FC236}">
                <a16:creationId xmlns:a16="http://schemas.microsoft.com/office/drawing/2014/main" id="{62FF2CC0-A2BD-49D1-F1F8-77CF659B4357}"/>
              </a:ext>
            </a:extLst>
          </p:cNvPr>
          <p:cNvSpPr/>
          <p:nvPr/>
        </p:nvSpPr>
        <p:spPr>
          <a:xfrm>
            <a:off x="4687422" y="2306181"/>
            <a:ext cx="45719" cy="202513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9F54FEFD-A1AE-3A97-406F-7EB46E6E35D1}"/>
              </a:ext>
            </a:extLst>
          </p:cNvPr>
          <p:cNvCxnSpPr>
            <a:cxnSpLocks/>
            <a:stCxn id="9" idx="2"/>
            <a:endCxn id="5" idx="1"/>
          </p:cNvCxnSpPr>
          <p:nvPr/>
        </p:nvCxnSpPr>
        <p:spPr>
          <a:xfrm rot="10800000" flipH="1" flipV="1">
            <a:off x="4733140" y="2407436"/>
            <a:ext cx="733837" cy="322618"/>
          </a:xfrm>
          <a:prstGeom prst="bentConnector3">
            <a:avLst>
              <a:gd name="adj1" fmla="val 969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ight Bracket 10">
            <a:extLst>
              <a:ext uri="{FF2B5EF4-FFF2-40B4-BE49-F238E27FC236}">
                <a16:creationId xmlns:a16="http://schemas.microsoft.com/office/drawing/2014/main" id="{A9DD0DA8-0999-6877-3002-C7B3AA9721C5}"/>
              </a:ext>
            </a:extLst>
          </p:cNvPr>
          <p:cNvSpPr/>
          <p:nvPr/>
        </p:nvSpPr>
        <p:spPr>
          <a:xfrm>
            <a:off x="4679737" y="1651593"/>
            <a:ext cx="45719" cy="58485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12E656C1-C461-8DC0-98A4-C32B6F81273F}"/>
              </a:ext>
            </a:extLst>
          </p:cNvPr>
          <p:cNvCxnSpPr>
            <a:cxnSpLocks/>
            <a:stCxn id="11" idx="2"/>
          </p:cNvCxnSpPr>
          <p:nvPr/>
        </p:nvCxnSpPr>
        <p:spPr>
          <a:xfrm rot="10800000" flipH="1" flipV="1">
            <a:off x="4725455" y="1944018"/>
            <a:ext cx="120433" cy="348827"/>
          </a:xfrm>
          <a:prstGeom prst="bentConnector4">
            <a:avLst>
              <a:gd name="adj1" fmla="val 102817"/>
              <a:gd name="adj2" fmla="val 9191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ight Bracket 12">
            <a:extLst>
              <a:ext uri="{FF2B5EF4-FFF2-40B4-BE49-F238E27FC236}">
                <a16:creationId xmlns:a16="http://schemas.microsoft.com/office/drawing/2014/main" id="{9C8966FA-6856-1C55-068A-0285925F1C83}"/>
              </a:ext>
            </a:extLst>
          </p:cNvPr>
          <p:cNvSpPr/>
          <p:nvPr/>
        </p:nvSpPr>
        <p:spPr>
          <a:xfrm>
            <a:off x="4679737" y="3541623"/>
            <a:ext cx="45719" cy="69046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7A0CD514-244A-C008-068F-7D3FA634696F}"/>
              </a:ext>
            </a:extLst>
          </p:cNvPr>
          <p:cNvCxnSpPr>
            <a:cxnSpLocks/>
            <a:stCxn id="13" idx="2"/>
            <a:endCxn id="6" idx="1"/>
          </p:cNvCxnSpPr>
          <p:nvPr/>
        </p:nvCxnSpPr>
        <p:spPr>
          <a:xfrm rot="10800000" flipH="1" flipV="1">
            <a:off x="4725454" y="3886852"/>
            <a:ext cx="741522" cy="493668"/>
          </a:xfrm>
          <a:prstGeom prst="bentConnector3">
            <a:avLst>
              <a:gd name="adj1" fmla="val 2649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5" name="Graphic 14">
            <a:extLst>
              <a:ext uri="{FF2B5EF4-FFF2-40B4-BE49-F238E27FC236}">
                <a16:creationId xmlns:a16="http://schemas.microsoft.com/office/drawing/2014/main" id="{72F3FFA8-8FC2-9219-0674-62DA6C0021C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838326" y="3012172"/>
            <a:ext cx="2516026" cy="600075"/>
          </a:xfrm>
          <a:prstGeom prst="rect">
            <a:avLst/>
          </a:prstGeom>
        </p:spPr>
      </p:pic>
      <p:sp>
        <p:nvSpPr>
          <p:cNvPr id="16" name="Right Bracket 15">
            <a:extLst>
              <a:ext uri="{FF2B5EF4-FFF2-40B4-BE49-F238E27FC236}">
                <a16:creationId xmlns:a16="http://schemas.microsoft.com/office/drawing/2014/main" id="{21D23F49-F451-74D9-48FC-A18C7255E597}"/>
              </a:ext>
            </a:extLst>
          </p:cNvPr>
          <p:cNvSpPr/>
          <p:nvPr/>
        </p:nvSpPr>
        <p:spPr>
          <a:xfrm>
            <a:off x="4676980" y="3012170"/>
            <a:ext cx="45719" cy="50243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C1922A3-4522-503A-5BF4-356852E79716}"/>
              </a:ext>
            </a:extLst>
          </p:cNvPr>
          <p:cNvCxnSpPr>
            <a:cxnSpLocks/>
            <a:stCxn id="16" idx="2"/>
          </p:cNvCxnSpPr>
          <p:nvPr/>
        </p:nvCxnSpPr>
        <p:spPr>
          <a:xfrm rot="10800000" flipH="1" flipV="1">
            <a:off x="4722698" y="3263390"/>
            <a:ext cx="123193" cy="236975"/>
          </a:xfrm>
          <a:prstGeom prst="bentConnector4">
            <a:avLst>
              <a:gd name="adj1" fmla="val 5499"/>
              <a:gd name="adj2" fmla="val -97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Graphic 17">
            <a:extLst>
              <a:ext uri="{FF2B5EF4-FFF2-40B4-BE49-F238E27FC236}">
                <a16:creationId xmlns:a16="http://schemas.microsoft.com/office/drawing/2014/main" id="{490CB257-E05B-D90A-4F49-0CBC73577AE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475767" y="5436714"/>
            <a:ext cx="1878587" cy="523875"/>
          </a:xfrm>
          <a:prstGeom prst="rect">
            <a:avLst/>
          </a:prstGeom>
        </p:spPr>
      </p:pic>
      <p:sp>
        <p:nvSpPr>
          <p:cNvPr id="19" name="Right Bracket 18">
            <a:extLst>
              <a:ext uri="{FF2B5EF4-FFF2-40B4-BE49-F238E27FC236}">
                <a16:creationId xmlns:a16="http://schemas.microsoft.com/office/drawing/2014/main" id="{0E122212-BA7D-667E-F503-E590B22943FE}"/>
              </a:ext>
            </a:extLst>
          </p:cNvPr>
          <p:cNvSpPr/>
          <p:nvPr/>
        </p:nvSpPr>
        <p:spPr>
          <a:xfrm>
            <a:off x="4670847" y="6096649"/>
            <a:ext cx="53401" cy="430676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44C3BFD1-5611-839A-5D33-8514ADB631B9}"/>
              </a:ext>
            </a:extLst>
          </p:cNvPr>
          <p:cNvCxnSpPr>
            <a:cxnSpLocks/>
            <a:stCxn id="19" idx="2"/>
            <a:endCxn id="18" idx="1"/>
          </p:cNvCxnSpPr>
          <p:nvPr/>
        </p:nvCxnSpPr>
        <p:spPr>
          <a:xfrm rot="10800000" flipH="1">
            <a:off x="4724247" y="5698653"/>
            <a:ext cx="751519" cy="613337"/>
          </a:xfrm>
          <a:prstGeom prst="bentConnector3">
            <a:avLst>
              <a:gd name="adj1" fmla="val 3038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E3CAF69-907B-16BA-8BEB-00B4A924E02C}"/>
              </a:ext>
            </a:extLst>
          </p:cNvPr>
          <p:cNvGrpSpPr/>
          <p:nvPr/>
        </p:nvGrpSpPr>
        <p:grpSpPr>
          <a:xfrm>
            <a:off x="6911734" y="171912"/>
            <a:ext cx="462654" cy="598486"/>
            <a:chOff x="6338658" y="-33159"/>
            <a:chExt cx="606228" cy="49953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CB12006-D857-22DF-4A52-B74A784352DE}"/>
                </a:ext>
              </a:extLst>
            </p:cNvPr>
            <p:cNvSpPr txBox="1"/>
            <p:nvPr/>
          </p:nvSpPr>
          <p:spPr>
            <a:xfrm rot="16200000">
              <a:off x="6232827" y="133247"/>
              <a:ext cx="433469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D7127AF-5890-7257-0DC0-A847DDF23AC2}"/>
                </a:ext>
              </a:extLst>
            </p:cNvPr>
            <p:cNvSpPr txBox="1"/>
            <p:nvPr/>
          </p:nvSpPr>
          <p:spPr>
            <a:xfrm rot="16200000">
              <a:off x="6300122" y="103111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A177AFC-FD8F-FB5A-667F-1870A46FDD33}"/>
                </a:ext>
              </a:extLst>
            </p:cNvPr>
            <p:cNvSpPr txBox="1"/>
            <p:nvPr/>
          </p:nvSpPr>
          <p:spPr>
            <a:xfrm rot="16200000">
              <a:off x="6397493" y="103282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E8DB7D-A4F3-E760-168B-5928F9445903}"/>
                </a:ext>
              </a:extLst>
            </p:cNvPr>
            <p:cNvSpPr txBox="1"/>
            <p:nvPr/>
          </p:nvSpPr>
          <p:spPr>
            <a:xfrm rot="16200000">
              <a:off x="6489826" y="102723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EA6B6CD-AF1B-BF99-14E4-519A3A5F210A}"/>
                </a:ext>
              </a:extLst>
            </p:cNvPr>
            <p:cNvSpPr txBox="1"/>
            <p:nvPr/>
          </p:nvSpPr>
          <p:spPr>
            <a:xfrm rot="16200000">
              <a:off x="6587196" y="108689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grpSp>
        <p:nvGrpSpPr>
          <p:cNvPr id="28" name="Graphic 1">
            <a:extLst>
              <a:ext uri="{FF2B5EF4-FFF2-40B4-BE49-F238E27FC236}">
                <a16:creationId xmlns:a16="http://schemas.microsoft.com/office/drawing/2014/main" id="{C0CA3A73-A088-C82D-1D44-135C2E7E2873}"/>
              </a:ext>
            </a:extLst>
          </p:cNvPr>
          <p:cNvGrpSpPr/>
          <p:nvPr/>
        </p:nvGrpSpPr>
        <p:grpSpPr>
          <a:xfrm>
            <a:off x="9558314" y="465736"/>
            <a:ext cx="1812441" cy="6293017"/>
            <a:chOff x="6509931" y="33855"/>
            <a:chExt cx="2948054" cy="6628792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B6266A2-06D5-145F-1C21-D0E562CDD9D1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9A2BB71-A41B-04A6-D5A4-98626DBC7BD2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5163A23-7E3F-9C31-EEDE-7656EFA778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FB946AC-7645-56F6-6B1A-D08D251A1B8E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62DA76D-70D8-7908-344E-AD97FEF9823F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0A12008-52D1-2391-29ED-8D3F3AC1A65A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4ACF641-B0A7-68EF-3136-2845F9443FB9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C65DF32-8551-9329-5EEE-BC3F39FE9D1B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954BE36-58B6-64E3-483F-2B6CADF9D522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034A241-883A-9D6A-4031-9749D16072D8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BF5578-685C-8DBA-2FA2-0A8FE2BA5F33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AC0BAC1-89BE-EB6B-3D8C-9BFE3FD46C92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8DC1892-8E2D-325C-090E-2F07A802495C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F49149E-8F0F-9791-8352-9C19E4E51D7A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7E626F2-95A1-8C1E-114D-03FA6BFB512C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8BD712E-7FBE-3A8F-28A3-52787336D61B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33E1D75-6446-D0D1-8E0B-383D58AE7D98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F5389AA-EDED-E367-B334-6AFD770BE65D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22C4CB2-890F-8996-DCCC-EEA8BEB1DFDD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BC18B08-19A5-3DCA-5A03-A852E17F594A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6E024F7-FD4B-7D67-EF7C-E82C4FB65114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8EAB62A-10C7-FA50-15DB-5A14BBEA71EA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B096459-B7C4-DC59-EF72-21DF45070183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3D5DE31-1511-635E-47B9-CC53173223A1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5CD597D-C3D2-B702-5AF3-8ECAB07A4EF0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72F6786-1610-893C-D98B-7CD019BA712F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16FA824-37D9-7346-7106-97D874496A03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170C9B8-8CB7-9AAD-ADE3-BA7AE51A5D2B}"/>
                </a:ext>
              </a:extLst>
            </p:cNvPr>
            <p:cNvSpPr txBox="1"/>
            <p:nvPr/>
          </p:nvSpPr>
          <p:spPr>
            <a:xfrm>
              <a:off x="6949468" y="2567876"/>
              <a:ext cx="48028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00E13E6-8B6C-4484-9C70-E800EF4CE3C1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2D856B0-3287-1018-2F19-C06D6A389FDF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80D862E-FE0F-667B-3433-20DF1DB53232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70CAA5C-D7B7-1B4D-CF39-0623181E9649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E37DBE9-26D8-BE09-EBF9-34F0A59DF088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D25316B-CE69-33B1-61DD-C5049542B026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1CD7FA9-BEAF-6BAE-B70D-427EB2FC79DB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10F417A-2AAE-66FF-0929-29390D2F9DC7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0601CC0-0AA7-2E80-2FE9-27726A079050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7617C48-1CB4-258C-33F5-EB231F17C41E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77348EA-ED29-8AFC-11F4-E528692F81C9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9F611F6-5A04-3E1B-1996-ED1B03423E7B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5D9671A-87A0-AEB6-69F1-1662D42B6BE5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2A5EE3C-A2D1-DC7D-EB63-4DE5F7B901D3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C90A7E7-F4EA-5465-7F9E-0D701A687FF4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CDF0BDD-AF17-8DBD-4496-4BC76FD48DC6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1408F4A-3840-2054-A189-B3C0050CFFA9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E81B5CF-24E6-794B-25BE-3D423D35F6F3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282CEEA-8F0F-95C9-9FD7-D83F46CAEF25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3EF18E5-4753-DB65-EA0F-4771AD7911E1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CBB7EE2C-12D0-71DE-5984-533892E324F3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2F3C622-67C2-4D85-5345-6FD7BA2DB995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02483C7-A77C-105E-E0DD-E02CA8700BBF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62F8561-DB9C-F7DB-1A88-08933BF4D010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54493907-CC41-1283-218F-6BA53113108F}"/>
              </a:ext>
            </a:extLst>
          </p:cNvPr>
          <p:cNvSpPr txBox="1"/>
          <p:nvPr/>
        </p:nvSpPr>
        <p:spPr>
          <a:xfrm rot="16200000">
            <a:off x="-1177934" y="928818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Stramenopiles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5" name="Graphic 84">
            <a:extLst>
              <a:ext uri="{FF2B5EF4-FFF2-40B4-BE49-F238E27FC236}">
                <a16:creationId xmlns:a16="http://schemas.microsoft.com/office/drawing/2014/main" id="{59631EE2-68A1-5607-9C1F-78B40BDC549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852" y="508496"/>
            <a:ext cx="4699930" cy="6323185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218AA4AC-9DA0-8318-0BD9-BDB7A0792320}"/>
              </a:ext>
            </a:extLst>
          </p:cNvPr>
          <p:cNvSpPr txBox="1"/>
          <p:nvPr/>
        </p:nvSpPr>
        <p:spPr>
          <a:xfrm>
            <a:off x="371552" y="2204997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Ochrophyta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DABC351-06C6-1459-02D1-ADA9FDA69681}"/>
              </a:ext>
            </a:extLst>
          </p:cNvPr>
          <p:cNvSpPr txBox="1"/>
          <p:nvPr/>
        </p:nvSpPr>
        <p:spPr>
          <a:xfrm>
            <a:off x="1577941" y="5014918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Oomycota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363D8BC-146E-9326-63E9-54441A5A8343}"/>
              </a:ext>
            </a:extLst>
          </p:cNvPr>
          <p:cNvSpPr txBox="1"/>
          <p:nvPr/>
        </p:nvSpPr>
        <p:spPr>
          <a:xfrm>
            <a:off x="2206846" y="6188876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Bigyra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55ACF14-D203-EA9E-1803-17712FA3F63A}"/>
              </a:ext>
            </a:extLst>
          </p:cNvPr>
          <p:cNvSpPr txBox="1"/>
          <p:nvPr/>
        </p:nvSpPr>
        <p:spPr>
          <a:xfrm>
            <a:off x="1635091" y="1782766"/>
            <a:ext cx="1204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Phaeophyceae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37F6DCB-61A9-3904-3573-4DC490C992A4}"/>
              </a:ext>
            </a:extLst>
          </p:cNvPr>
          <p:cNvSpPr txBox="1"/>
          <p:nvPr/>
        </p:nvSpPr>
        <p:spPr>
          <a:xfrm>
            <a:off x="572373" y="1101219"/>
            <a:ext cx="10627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Bacillariophyta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E72952E-D563-5054-287E-F36134934EE8}"/>
              </a:ext>
            </a:extLst>
          </p:cNvPr>
          <p:cNvSpPr txBox="1"/>
          <p:nvPr/>
        </p:nvSpPr>
        <p:spPr>
          <a:xfrm>
            <a:off x="1635091" y="3177814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Parmales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A671B3D-887B-C7E7-69DC-FFEE13399449}"/>
              </a:ext>
            </a:extLst>
          </p:cNvPr>
          <p:cNvSpPr txBox="1"/>
          <p:nvPr/>
        </p:nvSpPr>
        <p:spPr>
          <a:xfrm>
            <a:off x="1993456" y="2221214"/>
            <a:ext cx="1204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Pelagophyceae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034D16D-08BB-5513-EAE6-B5A9988D269C}"/>
              </a:ext>
            </a:extLst>
          </p:cNvPr>
          <p:cNvSpPr txBox="1"/>
          <p:nvPr/>
        </p:nvSpPr>
        <p:spPr>
          <a:xfrm>
            <a:off x="1751439" y="2582044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Eustigmatales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E25758-90F6-01E1-56C4-FBD92D4E2099}"/>
              </a:ext>
            </a:extLst>
          </p:cNvPr>
          <p:cNvSpPr txBox="1"/>
          <p:nvPr/>
        </p:nvSpPr>
        <p:spPr>
          <a:xfrm>
            <a:off x="-22406" y="-10474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79003A-19DF-2A0D-3130-CCB9BDB19A5B}"/>
              </a:ext>
            </a:extLst>
          </p:cNvPr>
          <p:cNvSpPr txBox="1"/>
          <p:nvPr/>
        </p:nvSpPr>
        <p:spPr>
          <a:xfrm>
            <a:off x="177005" y="472402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6E8487E-7D88-FBBA-D47A-C4B1D8989964}"/>
              </a:ext>
            </a:extLst>
          </p:cNvPr>
          <p:cNvSpPr txBox="1"/>
          <p:nvPr/>
        </p:nvSpPr>
        <p:spPr>
          <a:xfrm>
            <a:off x="7428488" y="922186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B0605EC-1E7B-6229-5831-60E893B7C221}"/>
              </a:ext>
            </a:extLst>
          </p:cNvPr>
          <p:cNvSpPr txBox="1"/>
          <p:nvPr/>
        </p:nvSpPr>
        <p:spPr>
          <a:xfrm>
            <a:off x="7428487" y="1835665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1EA392B-2DFC-3C1C-0C60-D2B1027772F3}"/>
              </a:ext>
            </a:extLst>
          </p:cNvPr>
          <p:cNvSpPr txBox="1"/>
          <p:nvPr/>
        </p:nvSpPr>
        <p:spPr>
          <a:xfrm>
            <a:off x="7428486" y="2513122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A1E06AA-1BA5-04E0-72AF-530F15553206}"/>
              </a:ext>
            </a:extLst>
          </p:cNvPr>
          <p:cNvSpPr txBox="1"/>
          <p:nvPr/>
        </p:nvSpPr>
        <p:spPr>
          <a:xfrm>
            <a:off x="7428486" y="3078723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05689C6-CAC5-D110-19A2-12FC74829F55}"/>
              </a:ext>
            </a:extLst>
          </p:cNvPr>
          <p:cNvSpPr txBox="1"/>
          <p:nvPr/>
        </p:nvSpPr>
        <p:spPr>
          <a:xfrm>
            <a:off x="7428486" y="419585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C7FFA4C-97F0-0E0E-6814-C721BC03A04F}"/>
              </a:ext>
            </a:extLst>
          </p:cNvPr>
          <p:cNvSpPr txBox="1"/>
          <p:nvPr/>
        </p:nvSpPr>
        <p:spPr>
          <a:xfrm>
            <a:off x="7428486" y="5513985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(G)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AB943FF0-28CC-2421-8F31-F46E4C26650F}"/>
              </a:ext>
            </a:extLst>
          </p:cNvPr>
          <p:cNvGrpSpPr/>
          <p:nvPr/>
        </p:nvGrpSpPr>
        <p:grpSpPr>
          <a:xfrm>
            <a:off x="4001414" y="-214734"/>
            <a:ext cx="656649" cy="802746"/>
            <a:chOff x="6338658" y="-33159"/>
            <a:chExt cx="606228" cy="499538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08991AA3-69A4-7B39-EA15-F3BE878F2C9D}"/>
                </a:ext>
              </a:extLst>
            </p:cNvPr>
            <p:cNvSpPr txBox="1"/>
            <p:nvPr/>
          </p:nvSpPr>
          <p:spPr>
            <a:xfrm rot="16200000">
              <a:off x="6232827" y="133247"/>
              <a:ext cx="433469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F1B42C7-D24F-45D0-4B21-D5C628B51CCD}"/>
                </a:ext>
              </a:extLst>
            </p:cNvPr>
            <p:cNvSpPr txBox="1"/>
            <p:nvPr/>
          </p:nvSpPr>
          <p:spPr>
            <a:xfrm rot="16200000">
              <a:off x="6300122" y="103111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F81F0559-CD3E-C9DF-69A8-13B84C0801AA}"/>
                </a:ext>
              </a:extLst>
            </p:cNvPr>
            <p:cNvSpPr txBox="1"/>
            <p:nvPr/>
          </p:nvSpPr>
          <p:spPr>
            <a:xfrm rot="16200000">
              <a:off x="6397493" y="103282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968409B-96F6-CCF4-C79B-68EF817CBAA6}"/>
                </a:ext>
              </a:extLst>
            </p:cNvPr>
            <p:cNvSpPr txBox="1"/>
            <p:nvPr/>
          </p:nvSpPr>
          <p:spPr>
            <a:xfrm rot="16200000">
              <a:off x="6489826" y="102723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FE75DA7B-51E9-330D-874A-E07BFEAB8D6C}"/>
                </a:ext>
              </a:extLst>
            </p:cNvPr>
            <p:cNvSpPr txBox="1"/>
            <p:nvPr/>
          </p:nvSpPr>
          <p:spPr>
            <a:xfrm rot="16200000">
              <a:off x="6587196" y="108689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708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48F85C0-A8EF-23B4-5D09-002A5464E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22469" y="533502"/>
            <a:ext cx="2983095" cy="75247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CE379E6-9761-1838-388F-396F6FEEE6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65443" y="2032351"/>
            <a:ext cx="2040120" cy="1524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1CB865EA-F119-DD2A-2185-28811BCFA1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51119" y="3956050"/>
            <a:ext cx="2354445" cy="6762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F74F768-BED6-D3D6-F977-7B11A343DF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15154" y="5082027"/>
            <a:ext cx="2983095" cy="82867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D9EBB72-5A26-9E2F-8F66-2D87FBC48D6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65443" y="1626034"/>
            <a:ext cx="2040120" cy="152400"/>
          </a:xfrm>
          <a:prstGeom prst="rect">
            <a:avLst/>
          </a:prstGeom>
        </p:spPr>
      </p:pic>
      <p:sp>
        <p:nvSpPr>
          <p:cNvPr id="7" name="Right Bracket 6">
            <a:extLst>
              <a:ext uri="{FF2B5EF4-FFF2-40B4-BE49-F238E27FC236}">
                <a16:creationId xmlns:a16="http://schemas.microsoft.com/office/drawing/2014/main" id="{016D03B3-53C1-6549-BD8A-D99CB00DCED0}"/>
              </a:ext>
            </a:extLst>
          </p:cNvPr>
          <p:cNvSpPr/>
          <p:nvPr/>
        </p:nvSpPr>
        <p:spPr>
          <a:xfrm>
            <a:off x="4862802" y="471833"/>
            <a:ext cx="45719" cy="44881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7A125AD-C562-3FC9-956F-D2CC772E1DA3}"/>
              </a:ext>
            </a:extLst>
          </p:cNvPr>
          <p:cNvCxnSpPr>
            <a:cxnSpLocks/>
            <a:stCxn id="7" idx="2"/>
          </p:cNvCxnSpPr>
          <p:nvPr/>
        </p:nvCxnSpPr>
        <p:spPr>
          <a:xfrm rot="10800000" flipH="1" flipV="1">
            <a:off x="4908519" y="696237"/>
            <a:ext cx="213948" cy="420936"/>
          </a:xfrm>
          <a:prstGeom prst="bentConnector4">
            <a:avLst>
              <a:gd name="adj1" fmla="val 100086"/>
              <a:gd name="adj2" fmla="val 7665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ight Bracket 8">
            <a:extLst>
              <a:ext uri="{FF2B5EF4-FFF2-40B4-BE49-F238E27FC236}">
                <a16:creationId xmlns:a16="http://schemas.microsoft.com/office/drawing/2014/main" id="{4A7829EE-4AA5-9DFE-7572-3AD796F3C7A4}"/>
              </a:ext>
            </a:extLst>
          </p:cNvPr>
          <p:cNvSpPr/>
          <p:nvPr/>
        </p:nvSpPr>
        <p:spPr>
          <a:xfrm>
            <a:off x="4860612" y="953588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8060C876-5FA0-D030-C40E-09E4BD6B861F}"/>
              </a:ext>
            </a:extLst>
          </p:cNvPr>
          <p:cNvCxnSpPr>
            <a:cxnSpLocks/>
            <a:stCxn id="9" idx="2"/>
            <a:endCxn id="6" idx="1"/>
          </p:cNvCxnSpPr>
          <p:nvPr/>
        </p:nvCxnSpPr>
        <p:spPr>
          <a:xfrm rot="10800000" flipH="1" flipV="1">
            <a:off x="4906329" y="1010214"/>
            <a:ext cx="1159114" cy="692021"/>
          </a:xfrm>
          <a:prstGeom prst="bentConnector3">
            <a:avLst>
              <a:gd name="adj1" fmla="val 146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ight Bracket 10">
            <a:extLst>
              <a:ext uri="{FF2B5EF4-FFF2-40B4-BE49-F238E27FC236}">
                <a16:creationId xmlns:a16="http://schemas.microsoft.com/office/drawing/2014/main" id="{19604E42-ADDC-081B-EB34-DF6A4CED01E1}"/>
              </a:ext>
            </a:extLst>
          </p:cNvPr>
          <p:cNvSpPr/>
          <p:nvPr/>
        </p:nvSpPr>
        <p:spPr>
          <a:xfrm>
            <a:off x="4864026" y="1060549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D0E8846E-B8CE-1E76-2D84-7D02F435D140}"/>
              </a:ext>
            </a:extLst>
          </p:cNvPr>
          <p:cNvCxnSpPr>
            <a:cxnSpLocks/>
            <a:stCxn id="11" idx="2"/>
            <a:endCxn id="3" idx="1"/>
          </p:cNvCxnSpPr>
          <p:nvPr/>
        </p:nvCxnSpPr>
        <p:spPr>
          <a:xfrm rot="10800000" flipH="1" flipV="1">
            <a:off x="4909743" y="1117175"/>
            <a:ext cx="1155700" cy="991377"/>
          </a:xfrm>
          <a:prstGeom prst="bentConnector3">
            <a:avLst>
              <a:gd name="adj1" fmla="val 894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ight Bracket 12">
            <a:extLst>
              <a:ext uri="{FF2B5EF4-FFF2-40B4-BE49-F238E27FC236}">
                <a16:creationId xmlns:a16="http://schemas.microsoft.com/office/drawing/2014/main" id="{0088AAE4-0575-F174-C9A0-4E2C6CC60D44}"/>
              </a:ext>
            </a:extLst>
          </p:cNvPr>
          <p:cNvSpPr/>
          <p:nvPr/>
        </p:nvSpPr>
        <p:spPr>
          <a:xfrm>
            <a:off x="4862244" y="2947577"/>
            <a:ext cx="45719" cy="42726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B75E4C3E-38A5-B0B7-0B12-2525B73CB39E}"/>
              </a:ext>
            </a:extLst>
          </p:cNvPr>
          <p:cNvCxnSpPr>
            <a:cxnSpLocks/>
            <a:stCxn id="13" idx="2"/>
            <a:endCxn id="4" idx="1"/>
          </p:cNvCxnSpPr>
          <p:nvPr/>
        </p:nvCxnSpPr>
        <p:spPr>
          <a:xfrm rot="10800000" flipH="1" flipV="1">
            <a:off x="4907961" y="3161212"/>
            <a:ext cx="843156" cy="1132975"/>
          </a:xfrm>
          <a:prstGeom prst="bentConnector3">
            <a:avLst>
              <a:gd name="adj1" fmla="val 358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ight Bracket 14">
            <a:extLst>
              <a:ext uri="{FF2B5EF4-FFF2-40B4-BE49-F238E27FC236}">
                <a16:creationId xmlns:a16="http://schemas.microsoft.com/office/drawing/2014/main" id="{3B348DC7-F12F-DBE2-43ED-355685774022}"/>
              </a:ext>
            </a:extLst>
          </p:cNvPr>
          <p:cNvSpPr/>
          <p:nvPr/>
        </p:nvSpPr>
        <p:spPr>
          <a:xfrm>
            <a:off x="4869101" y="5998598"/>
            <a:ext cx="45719" cy="509377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3FEBB4B2-ADED-1A0B-35A2-171269C5DD71}"/>
              </a:ext>
            </a:extLst>
          </p:cNvPr>
          <p:cNvCxnSpPr>
            <a:cxnSpLocks/>
            <a:stCxn id="15" idx="2"/>
          </p:cNvCxnSpPr>
          <p:nvPr/>
        </p:nvCxnSpPr>
        <p:spPr>
          <a:xfrm rot="10800000" flipH="1">
            <a:off x="4914820" y="5740827"/>
            <a:ext cx="200334" cy="512461"/>
          </a:xfrm>
          <a:prstGeom prst="bentConnector4">
            <a:avLst>
              <a:gd name="adj1" fmla="val 97678"/>
              <a:gd name="adj2" fmla="val 7485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7" name="Graphic 1">
            <a:extLst>
              <a:ext uri="{FF2B5EF4-FFF2-40B4-BE49-F238E27FC236}">
                <a16:creationId xmlns:a16="http://schemas.microsoft.com/office/drawing/2014/main" id="{E8EA18DF-D07F-EB9C-7997-71BFD7C720DF}"/>
              </a:ext>
            </a:extLst>
          </p:cNvPr>
          <p:cNvGrpSpPr/>
          <p:nvPr/>
        </p:nvGrpSpPr>
        <p:grpSpPr>
          <a:xfrm>
            <a:off x="9492355" y="282491"/>
            <a:ext cx="1812441" cy="6293017"/>
            <a:chOff x="6509931" y="33855"/>
            <a:chExt cx="2948054" cy="6628792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EBBBCF-8EF1-C9E5-F4F4-2767C8108867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1A9CAFF-55B2-C141-F2E6-21F76C87B141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428BFF5-0F5C-8CEF-3446-F3DEFFFAE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50B7FBE-A61A-172B-B26D-6D569BDCC8E2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C24FD6D-87C5-D255-CEE9-B222CBD933B9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C1D6A8F-F3C1-67AA-6F66-8D305926082B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445BF6B-D89C-D1F7-9942-10BF5DF63123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5B73D54-F16F-B690-AEBE-FABA64D5F430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647EB04-84A1-CCC6-6CC1-DA890327C349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0BF0121-18C1-BD2B-1BAF-774644A2FEAC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F1BEE63-48BB-99B9-EDEE-F4F797CA065A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C912D4B-0D53-D984-AE45-CFA3BFCF59A8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8C0BAB8-0D4C-4EBA-522F-7910A838C547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DB0661F-DC82-C2EC-7C34-044C10F1587F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CFBFF7A-33E2-7A96-548E-4604D2419F89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253DFAA-E003-BEB5-E7C6-02A0F85EFB7C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C5777C6-5D1D-31CF-8E10-A8EACDE1AFD5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1B15F34-08CE-BC83-E56F-0F1124C68824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A4B292A-5E5A-C9EA-92B7-5790E65C9A35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0487D4C-A9E0-63B7-F42A-5432A94014A7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2775ECB-7EE6-F94F-B70F-6A46F72A680A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45F8C86-659D-1C7D-1D54-68BC57C2EF1B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2957D6E-56F4-BC1A-419D-9CBE543F5285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0D59B47-3C57-9FBE-00AE-B1A5DA3D8791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586ADA9-F378-57B1-7415-C43D23D5FCD6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9444CAC-D11D-1779-6C6B-58614324CFF2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E539065-3822-19F3-D31F-774A2CE87803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3811F81-12AF-BAEE-BAA0-289E07BAFDFA}"/>
                </a:ext>
              </a:extLst>
            </p:cNvPr>
            <p:cNvSpPr txBox="1"/>
            <p:nvPr/>
          </p:nvSpPr>
          <p:spPr>
            <a:xfrm>
              <a:off x="6949468" y="2567876"/>
              <a:ext cx="48028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664CD78-F9DC-4544-C738-73CA7CED3309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96A6E2B-46F3-0CED-E495-FF1FCB6A0A51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E066DD3-AE0E-0995-915F-885C0C5867B0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55B9B9B-DFFF-E9C2-71B7-E7FF0648521E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5EE5625-93C5-F36A-60C2-6DDFED7393B3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94A93D0-0153-AC04-717B-D833A3174DCA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A477E7E-0548-1A35-0B44-B62DBAEAEC47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6B47E5A-7EFB-0452-DC45-EA851D1D260D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B34E496-FFA0-5C3C-1F56-2C1A0193F8F3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F007A3F-2BD7-0CA3-8E4B-29B4D52712D6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BB490B3-B80A-F1F2-0F02-074EC1241B46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5508587-44FD-71DB-5AF3-7AEEBC0F59CE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104466C-C7FC-8877-5080-563F90E180AF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524E233-39B1-CDE0-CA87-F03B8A07CD35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AF5A867-33E9-3DB5-B0C3-EA0AAB48A33F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AF34A51-03E7-33A4-AF18-EB67088DEAE7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0C233D5-ADD1-51AD-9E5C-0C14888DD947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FBDC1D3-FA97-6A09-3165-D4E576F5533D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D29E322-9E9B-BFD0-649A-19A95A153DFD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9CA11BD-36F6-B450-D0C9-14D14B1BD195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2BD98BB-29D0-2606-54C3-19D79693B357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DDA566A-836A-3344-8EA3-91E666E80BC6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BFE6ABC-DE81-89C8-19AD-E83E8B861CED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91567AC-24FF-76E4-3280-48F74EE2176D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65A3350-14FB-012A-DF5C-16C943F2C629}"/>
              </a:ext>
            </a:extLst>
          </p:cNvPr>
          <p:cNvGrpSpPr/>
          <p:nvPr/>
        </p:nvGrpSpPr>
        <p:grpSpPr>
          <a:xfrm>
            <a:off x="7524155" y="-19659"/>
            <a:ext cx="503743" cy="598485"/>
            <a:chOff x="6352283" y="-33158"/>
            <a:chExt cx="578978" cy="499537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07B5C3A-D5E1-170F-9991-4C1702F7142F}"/>
                </a:ext>
              </a:extLst>
            </p:cNvPr>
            <p:cNvSpPr txBox="1"/>
            <p:nvPr/>
          </p:nvSpPr>
          <p:spPr>
            <a:xfrm rot="16200000">
              <a:off x="6232828" y="146872"/>
              <a:ext cx="433469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79ED68A-1FD4-3BC3-720C-03920C84B17E}"/>
                </a:ext>
              </a:extLst>
            </p:cNvPr>
            <p:cNvSpPr txBox="1"/>
            <p:nvPr/>
          </p:nvSpPr>
          <p:spPr>
            <a:xfrm rot="16200000">
              <a:off x="6300123" y="116735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0B02898-8B3D-8C06-B935-224CF2B14017}"/>
                </a:ext>
              </a:extLst>
            </p:cNvPr>
            <p:cNvSpPr txBox="1"/>
            <p:nvPr/>
          </p:nvSpPr>
          <p:spPr>
            <a:xfrm rot="16200000">
              <a:off x="6397493" y="116906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9125882-278D-B7B9-555F-A567E55F3582}"/>
                </a:ext>
              </a:extLst>
            </p:cNvPr>
            <p:cNvSpPr txBox="1"/>
            <p:nvPr/>
          </p:nvSpPr>
          <p:spPr>
            <a:xfrm rot="16200000">
              <a:off x="6489826" y="116348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232287E-3324-AF44-0BB3-738F43CCB4B4}"/>
                </a:ext>
              </a:extLst>
            </p:cNvPr>
            <p:cNvSpPr txBox="1"/>
            <p:nvPr/>
          </p:nvSpPr>
          <p:spPr>
            <a:xfrm rot="16200000">
              <a:off x="6587196" y="122313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77" name="Right Bracket 76">
            <a:extLst>
              <a:ext uri="{FF2B5EF4-FFF2-40B4-BE49-F238E27FC236}">
                <a16:creationId xmlns:a16="http://schemas.microsoft.com/office/drawing/2014/main" id="{3F3E7F3B-A973-C3C3-BFEC-53F69B69FCFB}"/>
              </a:ext>
            </a:extLst>
          </p:cNvPr>
          <p:cNvSpPr/>
          <p:nvPr/>
        </p:nvSpPr>
        <p:spPr>
          <a:xfrm>
            <a:off x="4860611" y="2083230"/>
            <a:ext cx="45719" cy="733164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78" name="Graphic 77">
            <a:extLst>
              <a:ext uri="{FF2B5EF4-FFF2-40B4-BE49-F238E27FC236}">
                <a16:creationId xmlns:a16="http://schemas.microsoft.com/office/drawing/2014/main" id="{D7489EFE-8966-68C6-EA62-0D6D6DAED77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742937" y="2390728"/>
            <a:ext cx="2362627" cy="1200150"/>
          </a:xfrm>
          <a:prstGeom prst="rect">
            <a:avLst/>
          </a:prstGeom>
        </p:spPr>
      </p:pic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1D832A30-EFC4-E504-B099-7FD74AB0E14E}"/>
              </a:ext>
            </a:extLst>
          </p:cNvPr>
          <p:cNvCxnSpPr>
            <a:stCxn id="77" idx="2"/>
            <a:endCxn id="78" idx="1"/>
          </p:cNvCxnSpPr>
          <p:nvPr/>
        </p:nvCxnSpPr>
        <p:spPr>
          <a:xfrm rot="10800000" flipH="1" flipV="1">
            <a:off x="4906329" y="2449813"/>
            <a:ext cx="836607" cy="540991"/>
          </a:xfrm>
          <a:prstGeom prst="bentConnector3">
            <a:avLst>
              <a:gd name="adj1" fmla="val 5890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EE5BA987-B8C2-E66D-75B2-AB02BD908EDF}"/>
              </a:ext>
            </a:extLst>
          </p:cNvPr>
          <p:cNvSpPr txBox="1"/>
          <p:nvPr/>
        </p:nvSpPr>
        <p:spPr>
          <a:xfrm>
            <a:off x="-747831" y="240018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Alveolata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3" name="Graphic 82">
            <a:extLst>
              <a:ext uri="{FF2B5EF4-FFF2-40B4-BE49-F238E27FC236}">
                <a16:creationId xmlns:a16="http://schemas.microsoft.com/office/drawing/2014/main" id="{EB9ECED5-43E4-DD6F-3CB1-37A8AF5B41C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-1049522" y="288698"/>
            <a:ext cx="5918623" cy="6562725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04993BD8-E58F-4A58-F0A9-0ADFB93DA577}"/>
              </a:ext>
            </a:extLst>
          </p:cNvPr>
          <p:cNvSpPr txBox="1"/>
          <p:nvPr/>
        </p:nvSpPr>
        <p:spPr>
          <a:xfrm>
            <a:off x="957923" y="839669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Dinophyceae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D87C40C-7535-56EF-1D85-DD787F92A9D4}"/>
              </a:ext>
            </a:extLst>
          </p:cNvPr>
          <p:cNvSpPr txBox="1"/>
          <p:nvPr/>
        </p:nvSpPr>
        <p:spPr>
          <a:xfrm>
            <a:off x="2778799" y="124618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Perkinsozoa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BBA7ED4-B808-DC23-4089-7F88E1B344CB}"/>
              </a:ext>
            </a:extLst>
          </p:cNvPr>
          <p:cNvSpPr txBox="1"/>
          <p:nvPr/>
        </p:nvSpPr>
        <p:spPr>
          <a:xfrm>
            <a:off x="1726727" y="6210646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Ciliophora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96A4CA8-615E-5298-2C1F-DADFE2B75AD3}"/>
              </a:ext>
            </a:extLst>
          </p:cNvPr>
          <p:cNvSpPr txBox="1"/>
          <p:nvPr/>
        </p:nvSpPr>
        <p:spPr>
          <a:xfrm rot="16200000">
            <a:off x="273835" y="2543835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Myzozoa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E9864A7-89B2-B9B5-E340-41A81AF7359C}"/>
              </a:ext>
            </a:extLst>
          </p:cNvPr>
          <p:cNvSpPr txBox="1"/>
          <p:nvPr/>
        </p:nvSpPr>
        <p:spPr>
          <a:xfrm>
            <a:off x="1687475" y="3832939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Apicomplexa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C3BBE27-6390-F61D-CB6C-617D509DE9FF}"/>
              </a:ext>
            </a:extLst>
          </p:cNvPr>
          <p:cNvSpPr txBox="1"/>
          <p:nvPr/>
        </p:nvSpPr>
        <p:spPr>
          <a:xfrm>
            <a:off x="2337875" y="1085890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Chromerida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B2521FD-34AA-1A23-107C-24AD19E7D8D2}"/>
              </a:ext>
            </a:extLst>
          </p:cNvPr>
          <p:cNvSpPr txBox="1"/>
          <p:nvPr/>
        </p:nvSpPr>
        <p:spPr>
          <a:xfrm>
            <a:off x="-416081" y="6456867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Rhizaria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FB9A9D0-4531-E2C9-066B-D274638A09C4}"/>
              </a:ext>
            </a:extLst>
          </p:cNvPr>
          <p:cNvSpPr txBox="1"/>
          <p:nvPr/>
        </p:nvSpPr>
        <p:spPr>
          <a:xfrm>
            <a:off x="1939451" y="498853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Symbiodinium</a:t>
            </a:r>
          </a:p>
        </p:txBody>
      </p:sp>
      <p:pic>
        <p:nvPicPr>
          <p:cNvPr id="80" name="Graphic 79">
            <a:extLst>
              <a:ext uri="{FF2B5EF4-FFF2-40B4-BE49-F238E27FC236}">
                <a16:creationId xmlns:a16="http://schemas.microsoft.com/office/drawing/2014/main" id="{9B4E1D21-ACF7-F1EE-8CE6-6575E90006D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162339" y="6276120"/>
            <a:ext cx="2943225" cy="447675"/>
          </a:xfrm>
          <a:prstGeom prst="rect">
            <a:avLst/>
          </a:prstGeom>
        </p:spPr>
      </p:pic>
      <p:sp>
        <p:nvSpPr>
          <p:cNvPr id="82" name="Right Bracket 81">
            <a:extLst>
              <a:ext uri="{FF2B5EF4-FFF2-40B4-BE49-F238E27FC236}">
                <a16:creationId xmlns:a16="http://schemas.microsoft.com/office/drawing/2014/main" id="{225F6336-A104-B274-154C-38AA51569598}"/>
              </a:ext>
            </a:extLst>
          </p:cNvPr>
          <p:cNvSpPr/>
          <p:nvPr/>
        </p:nvSpPr>
        <p:spPr>
          <a:xfrm>
            <a:off x="4860610" y="6557049"/>
            <a:ext cx="45719" cy="294374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93" name="Connector: Elbow 92">
            <a:extLst>
              <a:ext uri="{FF2B5EF4-FFF2-40B4-BE49-F238E27FC236}">
                <a16:creationId xmlns:a16="http://schemas.microsoft.com/office/drawing/2014/main" id="{D5F377E2-92FD-79FB-9ED1-ED3FD5A4C261}"/>
              </a:ext>
            </a:extLst>
          </p:cNvPr>
          <p:cNvCxnSpPr>
            <a:cxnSpLocks/>
            <a:stCxn id="82" idx="2"/>
            <a:endCxn id="80" idx="1"/>
          </p:cNvCxnSpPr>
          <p:nvPr/>
        </p:nvCxnSpPr>
        <p:spPr>
          <a:xfrm rot="10800000" flipH="1">
            <a:off x="4906327" y="6499956"/>
            <a:ext cx="256010" cy="204280"/>
          </a:xfrm>
          <a:prstGeom prst="bentConnector3">
            <a:avLst>
              <a:gd name="adj1" fmla="val 50059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2CB11162-C0BD-1CF9-A3B1-C91069367015}"/>
              </a:ext>
            </a:extLst>
          </p:cNvPr>
          <p:cNvSpPr txBox="1"/>
          <p:nvPr/>
        </p:nvSpPr>
        <p:spPr>
          <a:xfrm>
            <a:off x="0" y="-49592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4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7FCAAE2-D4A9-B97C-3FC3-861B931C3214}"/>
              </a:ext>
            </a:extLst>
          </p:cNvPr>
          <p:cNvSpPr txBox="1"/>
          <p:nvPr/>
        </p:nvSpPr>
        <p:spPr>
          <a:xfrm>
            <a:off x="99181" y="429727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9EBF2B-95E0-C486-F0F0-F4DDF6357E97}"/>
              </a:ext>
            </a:extLst>
          </p:cNvPr>
          <p:cNvSpPr txBox="1"/>
          <p:nvPr/>
        </p:nvSpPr>
        <p:spPr>
          <a:xfrm>
            <a:off x="8105563" y="73477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48CFE974-556F-0153-D51E-F2E1236F7C33}"/>
              </a:ext>
            </a:extLst>
          </p:cNvPr>
          <p:cNvSpPr txBox="1"/>
          <p:nvPr/>
        </p:nvSpPr>
        <p:spPr>
          <a:xfrm>
            <a:off x="8098249" y="1512749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A14F49A-8E5C-B3FB-BBC8-98B94A2A2A32}"/>
              </a:ext>
            </a:extLst>
          </p:cNvPr>
          <p:cNvSpPr txBox="1"/>
          <p:nvPr/>
        </p:nvSpPr>
        <p:spPr>
          <a:xfrm>
            <a:off x="8105563" y="1907938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4EFA7152-1526-1F91-7E3F-77A5DC71256B}"/>
              </a:ext>
            </a:extLst>
          </p:cNvPr>
          <p:cNvSpPr txBox="1"/>
          <p:nvPr/>
        </p:nvSpPr>
        <p:spPr>
          <a:xfrm>
            <a:off x="8105563" y="271728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D675F3E-A04C-FBFC-4E95-BEBCF1747A30}"/>
              </a:ext>
            </a:extLst>
          </p:cNvPr>
          <p:cNvSpPr txBox="1"/>
          <p:nvPr/>
        </p:nvSpPr>
        <p:spPr>
          <a:xfrm>
            <a:off x="8105563" y="4079160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DB644A3-D8B4-28C2-A73E-1ECA71925184}"/>
              </a:ext>
            </a:extLst>
          </p:cNvPr>
          <p:cNvSpPr txBox="1"/>
          <p:nvPr/>
        </p:nvSpPr>
        <p:spPr>
          <a:xfrm>
            <a:off x="8098248" y="5306763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(G)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1A3873A-C0B3-36BE-97B1-15760B3370EB}"/>
              </a:ext>
            </a:extLst>
          </p:cNvPr>
          <p:cNvSpPr txBox="1"/>
          <p:nvPr/>
        </p:nvSpPr>
        <p:spPr>
          <a:xfrm>
            <a:off x="8098248" y="6309227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(H)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971BAB4-A933-7072-7358-C7E51552C587}"/>
              </a:ext>
            </a:extLst>
          </p:cNvPr>
          <p:cNvGrpSpPr/>
          <p:nvPr/>
        </p:nvGrpSpPr>
        <p:grpSpPr>
          <a:xfrm>
            <a:off x="4184294" y="-452721"/>
            <a:ext cx="684807" cy="802746"/>
            <a:chOff x="6338658" y="-33159"/>
            <a:chExt cx="606228" cy="499538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1690F20-212E-0A56-859D-3B283D93C91B}"/>
                </a:ext>
              </a:extLst>
            </p:cNvPr>
            <p:cNvSpPr txBox="1"/>
            <p:nvPr/>
          </p:nvSpPr>
          <p:spPr>
            <a:xfrm rot="16200000">
              <a:off x="6232827" y="133247"/>
              <a:ext cx="433469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CE97EA2-355A-588E-2142-7C5C7FB78D35}"/>
                </a:ext>
              </a:extLst>
            </p:cNvPr>
            <p:cNvSpPr txBox="1"/>
            <p:nvPr/>
          </p:nvSpPr>
          <p:spPr>
            <a:xfrm rot="16200000">
              <a:off x="6300122" y="103111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97564EA-A222-E282-C1A7-728BBF584976}"/>
                </a:ext>
              </a:extLst>
            </p:cNvPr>
            <p:cNvSpPr txBox="1"/>
            <p:nvPr/>
          </p:nvSpPr>
          <p:spPr>
            <a:xfrm rot="16200000">
              <a:off x="6397493" y="103282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EB8A0B81-4512-6858-9F9D-958042AAA424}"/>
                </a:ext>
              </a:extLst>
            </p:cNvPr>
            <p:cNvSpPr txBox="1"/>
            <p:nvPr/>
          </p:nvSpPr>
          <p:spPr>
            <a:xfrm rot="16200000">
              <a:off x="6489826" y="102723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810C32A6-737F-01B4-5E71-956364CCB9E0}"/>
                </a:ext>
              </a:extLst>
            </p:cNvPr>
            <p:cNvSpPr txBox="1"/>
            <p:nvPr/>
          </p:nvSpPr>
          <p:spPr>
            <a:xfrm rot="16200000">
              <a:off x="6587196" y="108689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785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521E0-6430-AEDD-D658-B5D6BA649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04D65F90-62CD-13FE-FC95-58E265C756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22469" y="533502"/>
            <a:ext cx="2983095" cy="75247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DBC5D3A7-E92B-9AA0-2511-CB1FAD5DB4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65443" y="2032351"/>
            <a:ext cx="2040120" cy="1524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D2FB8DB-2E32-D1D7-1D08-727D87A96C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51119" y="3956050"/>
            <a:ext cx="2354445" cy="6762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025AA1DE-0306-8E76-9A51-183FDD67C1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15154" y="5082027"/>
            <a:ext cx="2983095" cy="82867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C11C4823-015D-765B-439C-3E264745DE3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65443" y="1626034"/>
            <a:ext cx="2040120" cy="152400"/>
          </a:xfrm>
          <a:prstGeom prst="rect">
            <a:avLst/>
          </a:prstGeom>
        </p:spPr>
      </p:pic>
      <p:sp>
        <p:nvSpPr>
          <p:cNvPr id="7" name="Right Bracket 6">
            <a:extLst>
              <a:ext uri="{FF2B5EF4-FFF2-40B4-BE49-F238E27FC236}">
                <a16:creationId xmlns:a16="http://schemas.microsoft.com/office/drawing/2014/main" id="{1192C7CB-7BA1-F8DE-EB00-6D2F345A5ED0}"/>
              </a:ext>
            </a:extLst>
          </p:cNvPr>
          <p:cNvSpPr/>
          <p:nvPr/>
        </p:nvSpPr>
        <p:spPr>
          <a:xfrm>
            <a:off x="4862802" y="471833"/>
            <a:ext cx="45719" cy="44881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AE18F4D5-5938-D014-35D1-090FD54A2667}"/>
              </a:ext>
            </a:extLst>
          </p:cNvPr>
          <p:cNvCxnSpPr>
            <a:cxnSpLocks/>
            <a:stCxn id="7" idx="2"/>
          </p:cNvCxnSpPr>
          <p:nvPr/>
        </p:nvCxnSpPr>
        <p:spPr>
          <a:xfrm rot="10800000" flipH="1" flipV="1">
            <a:off x="4908519" y="696237"/>
            <a:ext cx="213948" cy="420936"/>
          </a:xfrm>
          <a:prstGeom prst="bentConnector4">
            <a:avLst>
              <a:gd name="adj1" fmla="val 100086"/>
              <a:gd name="adj2" fmla="val 7665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ight Bracket 8">
            <a:extLst>
              <a:ext uri="{FF2B5EF4-FFF2-40B4-BE49-F238E27FC236}">
                <a16:creationId xmlns:a16="http://schemas.microsoft.com/office/drawing/2014/main" id="{3FB5FC15-EEFA-DB3F-C11F-F217D618CBD2}"/>
              </a:ext>
            </a:extLst>
          </p:cNvPr>
          <p:cNvSpPr/>
          <p:nvPr/>
        </p:nvSpPr>
        <p:spPr>
          <a:xfrm>
            <a:off x="4860612" y="953588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FB8C39BB-3F10-6B27-BDE5-CB7D65D7B601}"/>
              </a:ext>
            </a:extLst>
          </p:cNvPr>
          <p:cNvCxnSpPr>
            <a:cxnSpLocks/>
            <a:stCxn id="9" idx="2"/>
            <a:endCxn id="6" idx="1"/>
          </p:cNvCxnSpPr>
          <p:nvPr/>
        </p:nvCxnSpPr>
        <p:spPr>
          <a:xfrm rot="10800000" flipH="1" flipV="1">
            <a:off x="4906329" y="1010214"/>
            <a:ext cx="1159114" cy="692021"/>
          </a:xfrm>
          <a:prstGeom prst="bentConnector3">
            <a:avLst>
              <a:gd name="adj1" fmla="val 146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ight Bracket 10">
            <a:extLst>
              <a:ext uri="{FF2B5EF4-FFF2-40B4-BE49-F238E27FC236}">
                <a16:creationId xmlns:a16="http://schemas.microsoft.com/office/drawing/2014/main" id="{532F0B2A-C359-05B3-0BE3-771220AABF6B}"/>
              </a:ext>
            </a:extLst>
          </p:cNvPr>
          <p:cNvSpPr/>
          <p:nvPr/>
        </p:nvSpPr>
        <p:spPr>
          <a:xfrm>
            <a:off x="4864026" y="1060549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611998A1-8469-DCBF-6309-3809933AE66B}"/>
              </a:ext>
            </a:extLst>
          </p:cNvPr>
          <p:cNvCxnSpPr>
            <a:cxnSpLocks/>
            <a:stCxn id="11" idx="2"/>
            <a:endCxn id="3" idx="1"/>
          </p:cNvCxnSpPr>
          <p:nvPr/>
        </p:nvCxnSpPr>
        <p:spPr>
          <a:xfrm rot="10800000" flipH="1" flipV="1">
            <a:off x="4909743" y="1117175"/>
            <a:ext cx="1155700" cy="991377"/>
          </a:xfrm>
          <a:prstGeom prst="bentConnector3">
            <a:avLst>
              <a:gd name="adj1" fmla="val 894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ight Bracket 12">
            <a:extLst>
              <a:ext uri="{FF2B5EF4-FFF2-40B4-BE49-F238E27FC236}">
                <a16:creationId xmlns:a16="http://schemas.microsoft.com/office/drawing/2014/main" id="{1EFECF05-2354-8A4C-9CB0-F399FCE00555}"/>
              </a:ext>
            </a:extLst>
          </p:cNvPr>
          <p:cNvSpPr/>
          <p:nvPr/>
        </p:nvSpPr>
        <p:spPr>
          <a:xfrm>
            <a:off x="4862244" y="2947577"/>
            <a:ext cx="45719" cy="42726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48AFFC85-FD25-3DFE-D4CF-AE93A3F0D91B}"/>
              </a:ext>
            </a:extLst>
          </p:cNvPr>
          <p:cNvCxnSpPr>
            <a:cxnSpLocks/>
            <a:stCxn id="13" idx="2"/>
            <a:endCxn id="4" idx="1"/>
          </p:cNvCxnSpPr>
          <p:nvPr/>
        </p:nvCxnSpPr>
        <p:spPr>
          <a:xfrm rot="10800000" flipH="1" flipV="1">
            <a:off x="4907961" y="3161212"/>
            <a:ext cx="843156" cy="1132975"/>
          </a:xfrm>
          <a:prstGeom prst="bentConnector3">
            <a:avLst>
              <a:gd name="adj1" fmla="val 358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ight Bracket 14">
            <a:extLst>
              <a:ext uri="{FF2B5EF4-FFF2-40B4-BE49-F238E27FC236}">
                <a16:creationId xmlns:a16="http://schemas.microsoft.com/office/drawing/2014/main" id="{94BFCFCC-56F0-28B4-83C6-B1C030CF67A2}"/>
              </a:ext>
            </a:extLst>
          </p:cNvPr>
          <p:cNvSpPr/>
          <p:nvPr/>
        </p:nvSpPr>
        <p:spPr>
          <a:xfrm>
            <a:off x="4869101" y="5998598"/>
            <a:ext cx="45719" cy="509377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A67C1CE-9328-22AC-C66F-FBA499B7C683}"/>
              </a:ext>
            </a:extLst>
          </p:cNvPr>
          <p:cNvCxnSpPr>
            <a:cxnSpLocks/>
            <a:stCxn id="15" idx="2"/>
          </p:cNvCxnSpPr>
          <p:nvPr/>
        </p:nvCxnSpPr>
        <p:spPr>
          <a:xfrm rot="10800000" flipH="1">
            <a:off x="4914820" y="5740827"/>
            <a:ext cx="200334" cy="512461"/>
          </a:xfrm>
          <a:prstGeom prst="bentConnector4">
            <a:avLst>
              <a:gd name="adj1" fmla="val 97678"/>
              <a:gd name="adj2" fmla="val 7485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7" name="Graphic 1">
            <a:extLst>
              <a:ext uri="{FF2B5EF4-FFF2-40B4-BE49-F238E27FC236}">
                <a16:creationId xmlns:a16="http://schemas.microsoft.com/office/drawing/2014/main" id="{2A900D61-FB40-CC92-8136-071FE0D25AA2}"/>
              </a:ext>
            </a:extLst>
          </p:cNvPr>
          <p:cNvGrpSpPr/>
          <p:nvPr/>
        </p:nvGrpSpPr>
        <p:grpSpPr>
          <a:xfrm>
            <a:off x="9492355" y="282491"/>
            <a:ext cx="1812441" cy="6293017"/>
            <a:chOff x="6509931" y="33855"/>
            <a:chExt cx="2948054" cy="6628792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B5BA862-5F80-141D-7C84-86621A013191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DB34055-0D7C-2215-5BE0-11B051AD5CD7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B1C7C670-F490-C7F0-944D-ED7A5CBD3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1D6DABF-5784-4FD6-EB2F-608B5011380C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D459B5E-0452-ADBF-277C-60C0DA1F0696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DB20296-4B67-0037-C2AA-6819E0ED8DD2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3858AEA-8E4E-4C49-B71F-3456FC388025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7959E6-CC8A-3444-9A5D-B494B85EA26E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74BEFE1-59D1-B4BB-7B98-89C64FD75CBF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DB19D11-2950-7F6A-EB6D-868536C51B44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88DC6C2-368B-EE66-3955-50CC97E68D57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1C3B32F-6510-F2A0-827E-B1CF42D09F1B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11F7D59-30BF-FDE4-5E60-1689477E74EF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6B12EF8-B8D2-41D3-57DC-3A63F08CBD6F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3AD16A-115E-B179-F680-EEEC312D6E95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295C9A7-7449-BD8D-1660-5C0A05491EB6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17F0E1C-0F92-AC2C-0E7A-2D6306ACCD26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BBB2923-E129-2B56-5ACE-DA639F29AA46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F3D5FE8-C980-14BD-4048-C42409AB6306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53B0B53-DA84-BA78-57B9-579EB7EE9C03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D84B0B5-50E1-EDFE-0DB1-F6C8D530A43C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55547CA-0CBF-DE1F-3AFA-2D4ACA290E9F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60190AC-8FB5-DC0D-6EEA-4FB9FE21D786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8DA4919-C3A9-11FA-5103-B0C7703EE8C8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B318C9C-0673-21DB-30B3-9B29767A3245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DD7E2B-A991-FA53-1901-EFA01B78E3DB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6ADDE9E-68B5-C594-30A8-8407BFC1F135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513FFC2-5595-F910-3BD4-E9A35D3A2542}"/>
                </a:ext>
              </a:extLst>
            </p:cNvPr>
            <p:cNvSpPr txBox="1"/>
            <p:nvPr/>
          </p:nvSpPr>
          <p:spPr>
            <a:xfrm>
              <a:off x="6949468" y="2567876"/>
              <a:ext cx="48028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24122FF-1CDB-A44B-0946-391200E0CF77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DBAA155-1947-6016-89C3-830789C18A2A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AE4B35C-5056-2F1A-FB04-4C4AFC557AD7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DD7A6F1-9AD6-FBB0-79CA-4E3604F37CF4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A2E6353-1B67-3EEF-9B12-9E453B29F6D0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9B33325-61F5-ADE1-969B-6A4A99E2E37D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C49F1B3-EF61-4C6E-E7E0-D6FAAF267B11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39559C5-ABD2-3951-6F8D-DC5035451314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5098BBC-4CBF-6856-54CE-0998DBAD9B59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37D40E3-AB86-B7A3-B008-EBFA0CED8A6C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FFC8BB2-AEAF-ABA3-68C8-8DFE8156BB8F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111B37F-3FDE-EAF4-3D92-63B5EDD7D369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03592B0-0C80-14CB-2AF4-5B1541BAB842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7A53DA5-4575-C282-BCAF-0D3BEDA91AEC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E38AC42-4A36-E724-7F2E-2D606983CB6B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3849A04-AFC5-2E4D-95C3-E4D710906619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FADAF84-54C7-CE79-22A9-D135E0A3E125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50864BA-1A3E-F351-455E-8BAC57CE18F1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38370F9-E9B6-A533-A078-5E480AB7F7E5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343B961-0DC4-F4AE-2617-5011E979B64C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F6E5B78A-91A6-841C-F0D2-46A6B03B906F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FF57651-C2DC-366F-5297-0F2E6EF80498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9FAD3E1-EAD6-CB19-A923-A4FCC60CEABB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51B3C51-20A9-218D-570F-7A9B7576C5DD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025F7A9-D296-A65D-07E8-4379D52ACA24}"/>
              </a:ext>
            </a:extLst>
          </p:cNvPr>
          <p:cNvGrpSpPr/>
          <p:nvPr/>
        </p:nvGrpSpPr>
        <p:grpSpPr>
          <a:xfrm>
            <a:off x="7524155" y="-19659"/>
            <a:ext cx="503743" cy="598485"/>
            <a:chOff x="6352283" y="-33158"/>
            <a:chExt cx="578978" cy="499537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B723420-32C3-5671-658E-33F79E40E52C}"/>
                </a:ext>
              </a:extLst>
            </p:cNvPr>
            <p:cNvSpPr txBox="1"/>
            <p:nvPr/>
          </p:nvSpPr>
          <p:spPr>
            <a:xfrm rot="16200000">
              <a:off x="6232828" y="146872"/>
              <a:ext cx="433469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9E1CF6B-CD5E-FB83-C05E-9618410C0ED3}"/>
                </a:ext>
              </a:extLst>
            </p:cNvPr>
            <p:cNvSpPr txBox="1"/>
            <p:nvPr/>
          </p:nvSpPr>
          <p:spPr>
            <a:xfrm rot="16200000">
              <a:off x="6300123" y="116735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B3ECCD-7A0A-8FA1-4B95-6242071E8CFF}"/>
                </a:ext>
              </a:extLst>
            </p:cNvPr>
            <p:cNvSpPr txBox="1"/>
            <p:nvPr/>
          </p:nvSpPr>
          <p:spPr>
            <a:xfrm rot="16200000">
              <a:off x="6397493" y="116906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FA318EE0-4AB4-C20D-C2A8-70381E73BD90}"/>
                </a:ext>
              </a:extLst>
            </p:cNvPr>
            <p:cNvSpPr txBox="1"/>
            <p:nvPr/>
          </p:nvSpPr>
          <p:spPr>
            <a:xfrm rot="16200000">
              <a:off x="6489826" y="116348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4D9DEB0-7624-46FB-FA2F-D9C723EC6A14}"/>
                </a:ext>
              </a:extLst>
            </p:cNvPr>
            <p:cNvSpPr txBox="1"/>
            <p:nvPr/>
          </p:nvSpPr>
          <p:spPr>
            <a:xfrm rot="16200000">
              <a:off x="6587196" y="122313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77" name="Right Bracket 76">
            <a:extLst>
              <a:ext uri="{FF2B5EF4-FFF2-40B4-BE49-F238E27FC236}">
                <a16:creationId xmlns:a16="http://schemas.microsoft.com/office/drawing/2014/main" id="{9F74E57A-B887-6888-411B-F442858BF27C}"/>
              </a:ext>
            </a:extLst>
          </p:cNvPr>
          <p:cNvSpPr/>
          <p:nvPr/>
        </p:nvSpPr>
        <p:spPr>
          <a:xfrm>
            <a:off x="4860611" y="2083230"/>
            <a:ext cx="45719" cy="733164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78" name="Graphic 77">
            <a:extLst>
              <a:ext uri="{FF2B5EF4-FFF2-40B4-BE49-F238E27FC236}">
                <a16:creationId xmlns:a16="http://schemas.microsoft.com/office/drawing/2014/main" id="{CB69F1F2-DB42-72F3-1F92-BEFDC37EA36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742937" y="2390728"/>
            <a:ext cx="2362627" cy="1200150"/>
          </a:xfrm>
          <a:prstGeom prst="rect">
            <a:avLst/>
          </a:prstGeom>
        </p:spPr>
      </p:pic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A6AA124F-E4F7-5095-C22E-4CE889BFBA99}"/>
              </a:ext>
            </a:extLst>
          </p:cNvPr>
          <p:cNvCxnSpPr>
            <a:stCxn id="77" idx="2"/>
            <a:endCxn id="78" idx="1"/>
          </p:cNvCxnSpPr>
          <p:nvPr/>
        </p:nvCxnSpPr>
        <p:spPr>
          <a:xfrm rot="10800000" flipH="1" flipV="1">
            <a:off x="4906329" y="2449813"/>
            <a:ext cx="836607" cy="540991"/>
          </a:xfrm>
          <a:prstGeom prst="bentConnector3">
            <a:avLst>
              <a:gd name="adj1" fmla="val 5890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876DFB3E-9535-E0BE-1F5C-F350CCAA3D7F}"/>
              </a:ext>
            </a:extLst>
          </p:cNvPr>
          <p:cNvSpPr txBox="1"/>
          <p:nvPr/>
        </p:nvSpPr>
        <p:spPr>
          <a:xfrm>
            <a:off x="-747831" y="240018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Alveolata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3" name="Graphic 82">
            <a:extLst>
              <a:ext uri="{FF2B5EF4-FFF2-40B4-BE49-F238E27FC236}">
                <a16:creationId xmlns:a16="http://schemas.microsoft.com/office/drawing/2014/main" id="{14F03B96-F02B-3161-A2E2-B92F20A696C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-1049522" y="288698"/>
            <a:ext cx="5918623" cy="6562725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151BA00B-57D5-9985-4A64-393C52F73DFC}"/>
              </a:ext>
            </a:extLst>
          </p:cNvPr>
          <p:cNvSpPr txBox="1"/>
          <p:nvPr/>
        </p:nvSpPr>
        <p:spPr>
          <a:xfrm>
            <a:off x="957923" y="839669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Dinophyceae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79C951B-3797-4887-D81A-6F4622D9ABBA}"/>
              </a:ext>
            </a:extLst>
          </p:cNvPr>
          <p:cNvSpPr txBox="1"/>
          <p:nvPr/>
        </p:nvSpPr>
        <p:spPr>
          <a:xfrm>
            <a:off x="2778799" y="124618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Perkinsozoa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33F9D51-EE6A-B42D-D564-1E4FD5270890}"/>
              </a:ext>
            </a:extLst>
          </p:cNvPr>
          <p:cNvSpPr txBox="1"/>
          <p:nvPr/>
        </p:nvSpPr>
        <p:spPr>
          <a:xfrm>
            <a:off x="1726727" y="6210646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Ciliophora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5306F79-360F-89C6-B9D4-90C0072BBA31}"/>
              </a:ext>
            </a:extLst>
          </p:cNvPr>
          <p:cNvSpPr txBox="1"/>
          <p:nvPr/>
        </p:nvSpPr>
        <p:spPr>
          <a:xfrm rot="16200000">
            <a:off x="273835" y="2543835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Myzozoa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C987C08-0F8E-291D-BB04-72F973662233}"/>
              </a:ext>
            </a:extLst>
          </p:cNvPr>
          <p:cNvSpPr txBox="1"/>
          <p:nvPr/>
        </p:nvSpPr>
        <p:spPr>
          <a:xfrm>
            <a:off x="1687475" y="3832939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Apicomplexa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DB8992D-41A0-6D8F-9716-2F07363CB24B}"/>
              </a:ext>
            </a:extLst>
          </p:cNvPr>
          <p:cNvSpPr txBox="1"/>
          <p:nvPr/>
        </p:nvSpPr>
        <p:spPr>
          <a:xfrm>
            <a:off x="2337875" y="1085890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Chromerida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BF7B823-A1B8-03E2-F6B8-F22525D78EC3}"/>
              </a:ext>
            </a:extLst>
          </p:cNvPr>
          <p:cNvSpPr txBox="1"/>
          <p:nvPr/>
        </p:nvSpPr>
        <p:spPr>
          <a:xfrm>
            <a:off x="-416081" y="6456867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Rhizaria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B2BEB8A-FE83-CC40-1439-7B91104E0FB8}"/>
              </a:ext>
            </a:extLst>
          </p:cNvPr>
          <p:cNvSpPr txBox="1"/>
          <p:nvPr/>
        </p:nvSpPr>
        <p:spPr>
          <a:xfrm>
            <a:off x="1939451" y="498853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Symbiodinium</a:t>
            </a:r>
          </a:p>
        </p:txBody>
      </p:sp>
      <p:pic>
        <p:nvPicPr>
          <p:cNvPr id="80" name="Graphic 79">
            <a:extLst>
              <a:ext uri="{FF2B5EF4-FFF2-40B4-BE49-F238E27FC236}">
                <a16:creationId xmlns:a16="http://schemas.microsoft.com/office/drawing/2014/main" id="{44761683-BB7E-45EB-B3F0-C4132FE781B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162339" y="6276120"/>
            <a:ext cx="2943225" cy="447675"/>
          </a:xfrm>
          <a:prstGeom prst="rect">
            <a:avLst/>
          </a:prstGeom>
        </p:spPr>
      </p:pic>
      <p:sp>
        <p:nvSpPr>
          <p:cNvPr id="82" name="Right Bracket 81">
            <a:extLst>
              <a:ext uri="{FF2B5EF4-FFF2-40B4-BE49-F238E27FC236}">
                <a16:creationId xmlns:a16="http://schemas.microsoft.com/office/drawing/2014/main" id="{04AF2F58-30BD-25F1-9DBE-4067B4AF514F}"/>
              </a:ext>
            </a:extLst>
          </p:cNvPr>
          <p:cNvSpPr/>
          <p:nvPr/>
        </p:nvSpPr>
        <p:spPr>
          <a:xfrm>
            <a:off x="4860610" y="6557049"/>
            <a:ext cx="45719" cy="294374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93" name="Connector: Elbow 92">
            <a:extLst>
              <a:ext uri="{FF2B5EF4-FFF2-40B4-BE49-F238E27FC236}">
                <a16:creationId xmlns:a16="http://schemas.microsoft.com/office/drawing/2014/main" id="{D15F9B43-192B-532E-C4C3-D66C06C6F398}"/>
              </a:ext>
            </a:extLst>
          </p:cNvPr>
          <p:cNvCxnSpPr>
            <a:cxnSpLocks/>
            <a:stCxn id="82" idx="2"/>
            <a:endCxn id="80" idx="1"/>
          </p:cNvCxnSpPr>
          <p:nvPr/>
        </p:nvCxnSpPr>
        <p:spPr>
          <a:xfrm rot="10800000" flipH="1">
            <a:off x="4906327" y="6499956"/>
            <a:ext cx="256010" cy="204280"/>
          </a:xfrm>
          <a:prstGeom prst="bentConnector3">
            <a:avLst>
              <a:gd name="adj1" fmla="val 50059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7E2E6D5A-3E13-8720-5911-575F9395B3A5}"/>
              </a:ext>
            </a:extLst>
          </p:cNvPr>
          <p:cNvSpPr txBox="1"/>
          <p:nvPr/>
        </p:nvSpPr>
        <p:spPr>
          <a:xfrm>
            <a:off x="0" y="-49592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4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501AE8C-B4EB-14AD-872C-85EB6A3377FA}"/>
              </a:ext>
            </a:extLst>
          </p:cNvPr>
          <p:cNvSpPr txBox="1"/>
          <p:nvPr/>
        </p:nvSpPr>
        <p:spPr>
          <a:xfrm>
            <a:off x="99181" y="429727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BD90C03-DECC-5B07-6CE9-C95721FCAEA9}"/>
              </a:ext>
            </a:extLst>
          </p:cNvPr>
          <p:cNvSpPr txBox="1"/>
          <p:nvPr/>
        </p:nvSpPr>
        <p:spPr>
          <a:xfrm>
            <a:off x="8105563" y="73477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EEB915F-9374-6282-4B67-BFEF36657DCA}"/>
              </a:ext>
            </a:extLst>
          </p:cNvPr>
          <p:cNvSpPr txBox="1"/>
          <p:nvPr/>
        </p:nvSpPr>
        <p:spPr>
          <a:xfrm>
            <a:off x="8098249" y="1512749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556DA3E-15FA-A59A-DB73-01CE2295BF58}"/>
              </a:ext>
            </a:extLst>
          </p:cNvPr>
          <p:cNvSpPr txBox="1"/>
          <p:nvPr/>
        </p:nvSpPr>
        <p:spPr>
          <a:xfrm>
            <a:off x="8105563" y="1907938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FD8CCB7-8493-3871-A2DF-99BDBEE497BF}"/>
              </a:ext>
            </a:extLst>
          </p:cNvPr>
          <p:cNvSpPr txBox="1"/>
          <p:nvPr/>
        </p:nvSpPr>
        <p:spPr>
          <a:xfrm>
            <a:off x="8105563" y="271728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D7FD934-803B-1AB5-3CB0-D875DB40C3CB}"/>
              </a:ext>
            </a:extLst>
          </p:cNvPr>
          <p:cNvSpPr txBox="1"/>
          <p:nvPr/>
        </p:nvSpPr>
        <p:spPr>
          <a:xfrm>
            <a:off x="8105563" y="4079160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1111CC1-46C7-4BBB-6A81-F963F8F1526D}"/>
              </a:ext>
            </a:extLst>
          </p:cNvPr>
          <p:cNvSpPr txBox="1"/>
          <p:nvPr/>
        </p:nvSpPr>
        <p:spPr>
          <a:xfrm>
            <a:off x="8098248" y="5306763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(G)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05CEE2D-6516-6B3C-3B15-618EB720C327}"/>
              </a:ext>
            </a:extLst>
          </p:cNvPr>
          <p:cNvSpPr txBox="1"/>
          <p:nvPr/>
        </p:nvSpPr>
        <p:spPr>
          <a:xfrm>
            <a:off x="8098248" y="6309227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(H)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442C35C-56A5-7A3E-3235-44EED573A535}"/>
              </a:ext>
            </a:extLst>
          </p:cNvPr>
          <p:cNvGrpSpPr/>
          <p:nvPr/>
        </p:nvGrpSpPr>
        <p:grpSpPr>
          <a:xfrm>
            <a:off x="4184294" y="-452721"/>
            <a:ext cx="684807" cy="802746"/>
            <a:chOff x="6338658" y="-33159"/>
            <a:chExt cx="606228" cy="499538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AB3562E-5E5B-F40D-92FD-A190FD05F524}"/>
                </a:ext>
              </a:extLst>
            </p:cNvPr>
            <p:cNvSpPr txBox="1"/>
            <p:nvPr/>
          </p:nvSpPr>
          <p:spPr>
            <a:xfrm rot="16200000">
              <a:off x="6232827" y="133247"/>
              <a:ext cx="433469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E47ABE8-8468-758D-5C03-ECB62087A315}"/>
                </a:ext>
              </a:extLst>
            </p:cNvPr>
            <p:cNvSpPr txBox="1"/>
            <p:nvPr/>
          </p:nvSpPr>
          <p:spPr>
            <a:xfrm rot="16200000">
              <a:off x="6300122" y="103111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F7EE899-9CAF-1F33-5AE4-5B34818E8E76}"/>
                </a:ext>
              </a:extLst>
            </p:cNvPr>
            <p:cNvSpPr txBox="1"/>
            <p:nvPr/>
          </p:nvSpPr>
          <p:spPr>
            <a:xfrm rot="16200000">
              <a:off x="6397493" y="103282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164FA5D7-31FD-B6FE-9479-FA727B96567A}"/>
                </a:ext>
              </a:extLst>
            </p:cNvPr>
            <p:cNvSpPr txBox="1"/>
            <p:nvPr/>
          </p:nvSpPr>
          <p:spPr>
            <a:xfrm rot="16200000">
              <a:off x="6489826" y="102723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C948C8C9-7EAD-3286-86C9-15E0B5DF8488}"/>
                </a:ext>
              </a:extLst>
            </p:cNvPr>
            <p:cNvSpPr txBox="1"/>
            <p:nvPr/>
          </p:nvSpPr>
          <p:spPr>
            <a:xfrm rot="16200000">
              <a:off x="6587196" y="108689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8517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CC790A-2F2A-7C8A-74C1-C25B19668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roup 130">
            <a:extLst>
              <a:ext uri="{FF2B5EF4-FFF2-40B4-BE49-F238E27FC236}">
                <a16:creationId xmlns:a16="http://schemas.microsoft.com/office/drawing/2014/main" id="{792216A7-0CA9-1198-5504-330654F7596F}"/>
              </a:ext>
            </a:extLst>
          </p:cNvPr>
          <p:cNvGrpSpPr/>
          <p:nvPr/>
        </p:nvGrpSpPr>
        <p:grpSpPr>
          <a:xfrm>
            <a:off x="1302106" y="264924"/>
            <a:ext cx="9400031" cy="3156845"/>
            <a:chOff x="2148408" y="1689706"/>
            <a:chExt cx="7895183" cy="3156845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09A1077F-5454-DB43-A0E1-5A2CC10581DD}"/>
                </a:ext>
              </a:extLst>
            </p:cNvPr>
            <p:cNvGrpSpPr/>
            <p:nvPr/>
          </p:nvGrpSpPr>
          <p:grpSpPr>
            <a:xfrm>
              <a:off x="2148408" y="1689706"/>
              <a:ext cx="7895183" cy="3156845"/>
              <a:chOff x="96768" y="2797186"/>
              <a:chExt cx="11723884" cy="4060814"/>
            </a:xfrm>
          </p:grpSpPr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A0E8E4D8-88B4-035C-09CE-2D7BEC07EC2D}"/>
                  </a:ext>
                </a:extLst>
              </p:cNvPr>
              <p:cNvSpPr/>
              <p:nvPr/>
            </p:nvSpPr>
            <p:spPr>
              <a:xfrm>
                <a:off x="96768" y="4610438"/>
                <a:ext cx="1390186" cy="921835"/>
              </a:xfrm>
              <a:prstGeom prst="ellipse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1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LECA</a:t>
                </a:r>
                <a:endParaRPr kumimoji="0" lang="en-US" sz="600" b="1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695CA4E9-CEBF-B6C1-6342-065F130B5E3A}"/>
                  </a:ext>
                </a:extLst>
              </p:cNvPr>
              <p:cNvSpPr/>
              <p:nvPr/>
            </p:nvSpPr>
            <p:spPr>
              <a:xfrm>
                <a:off x="2939777" y="3284713"/>
                <a:ext cx="1575913" cy="921835"/>
              </a:xfrm>
              <a:prstGeom prst="ellipse">
                <a:avLst/>
              </a:prstGeom>
              <a:solidFill>
                <a:srgbClr val="29B95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Archaeplastida</a:t>
                </a:r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1EFD9CDB-68D6-200B-374C-4824A468195E}"/>
                  </a:ext>
                </a:extLst>
              </p:cNvPr>
              <p:cNvSpPr/>
              <p:nvPr/>
            </p:nvSpPr>
            <p:spPr>
              <a:xfrm>
                <a:off x="2967274" y="4610439"/>
                <a:ext cx="1548417" cy="921835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SAR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3F33B4C5-731C-BA81-AC0F-6BC2FE4BB5B1}"/>
                  </a:ext>
                </a:extLst>
              </p:cNvPr>
              <p:cNvSpPr/>
              <p:nvPr/>
            </p:nvSpPr>
            <p:spPr>
              <a:xfrm>
                <a:off x="2967274" y="5936165"/>
                <a:ext cx="1548417" cy="921835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Excavates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858BF273-2280-D5AF-6E7A-80366D3D241E}"/>
                  </a:ext>
                </a:extLst>
              </p:cNvPr>
              <p:cNvSpPr/>
              <p:nvPr/>
            </p:nvSpPr>
            <p:spPr>
              <a:xfrm>
                <a:off x="8372605" y="4839627"/>
                <a:ext cx="1459056" cy="431181"/>
              </a:xfrm>
              <a:prstGeom prst="ellipse">
                <a:avLst/>
              </a:prstGeom>
              <a:solidFill>
                <a:srgbClr val="F7DC8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Alveolata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A0263F37-1824-57F0-4FAD-6C9BCC8B4F6A}"/>
                  </a:ext>
                </a:extLst>
              </p:cNvPr>
              <p:cNvSpPr/>
              <p:nvPr/>
            </p:nvSpPr>
            <p:spPr>
              <a:xfrm>
                <a:off x="5186160" y="2797186"/>
                <a:ext cx="1390186" cy="431181"/>
              </a:xfrm>
              <a:prstGeom prst="ellipse">
                <a:avLst/>
              </a:prstGeom>
              <a:solidFill>
                <a:srgbClr val="B3888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Rhodophyta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6589E03B-BD15-6AE3-133D-CF0C940D25DE}"/>
                  </a:ext>
                </a:extLst>
              </p:cNvPr>
              <p:cNvSpPr/>
              <p:nvPr/>
            </p:nvSpPr>
            <p:spPr>
              <a:xfrm>
                <a:off x="5186160" y="3406831"/>
                <a:ext cx="1390186" cy="431181"/>
              </a:xfrm>
              <a:prstGeom prst="ellipse">
                <a:avLst/>
              </a:prstGeom>
              <a:solidFill>
                <a:srgbClr val="A8AA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Chlorophyta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655FEEC0-E230-F043-0369-04A58A9B1D13}"/>
                  </a:ext>
                </a:extLst>
              </p:cNvPr>
              <p:cNvSpPr/>
              <p:nvPr/>
            </p:nvSpPr>
            <p:spPr>
              <a:xfrm>
                <a:off x="5186160" y="4016476"/>
                <a:ext cx="1390186" cy="431181"/>
              </a:xfrm>
              <a:prstGeom prst="ellipse">
                <a:avLst/>
              </a:prstGeom>
              <a:solidFill>
                <a:srgbClr val="B3C28A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Streptophyta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0" name="Connector: Elbow 149">
                <a:extLst>
                  <a:ext uri="{FF2B5EF4-FFF2-40B4-BE49-F238E27FC236}">
                    <a16:creationId xmlns:a16="http://schemas.microsoft.com/office/drawing/2014/main" id="{C06F3BAC-32DB-84E9-79F0-D0A73E00750F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 flipV="1">
                <a:off x="4515691" y="3012777"/>
                <a:ext cx="670470" cy="732854"/>
              </a:xfrm>
              <a:prstGeom prst="bentConnector2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Connector: Elbow 150">
                <a:extLst>
                  <a:ext uri="{FF2B5EF4-FFF2-40B4-BE49-F238E27FC236}">
                    <a16:creationId xmlns:a16="http://schemas.microsoft.com/office/drawing/2014/main" id="{89738421-64ED-3B72-8201-9FC8708BC1DC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 flipV="1">
                <a:off x="4515691" y="3622422"/>
                <a:ext cx="670470" cy="123209"/>
              </a:xfrm>
              <a:prstGeom prst="bentConnector3">
                <a:avLst>
                  <a:gd name="adj1" fmla="val 100349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Connector: Elbow 151">
                <a:extLst>
                  <a:ext uri="{FF2B5EF4-FFF2-40B4-BE49-F238E27FC236}">
                    <a16:creationId xmlns:a16="http://schemas.microsoft.com/office/drawing/2014/main" id="{39CAFD9C-1A7A-85CB-3759-2FD0E86320D8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>
                <a:off x="4515691" y="3745631"/>
                <a:ext cx="670470" cy="486437"/>
              </a:xfrm>
              <a:prstGeom prst="bentConnector3">
                <a:avLst>
                  <a:gd name="adj1" fmla="val 50001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A356AD3E-BF3F-9D5C-EB4B-FA59085A120E}"/>
                  </a:ext>
                </a:extLst>
              </p:cNvPr>
              <p:cNvSpPr/>
              <p:nvPr/>
            </p:nvSpPr>
            <p:spPr>
              <a:xfrm>
                <a:off x="8372605" y="5425066"/>
                <a:ext cx="1459056" cy="431181"/>
              </a:xfrm>
              <a:prstGeom prst="ellipse">
                <a:avLst/>
              </a:prstGeom>
              <a:solidFill>
                <a:srgbClr val="9780A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Rhizaria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BDB06D36-5E64-352E-934A-9158BADA8447}"/>
                  </a:ext>
                </a:extLst>
              </p:cNvPr>
              <p:cNvSpPr/>
              <p:nvPr/>
            </p:nvSpPr>
            <p:spPr>
              <a:xfrm>
                <a:off x="8372603" y="4253688"/>
                <a:ext cx="1472806" cy="431181"/>
              </a:xfrm>
              <a:prstGeom prst="ellipse">
                <a:avLst/>
              </a:prstGeom>
              <a:solidFill>
                <a:srgbClr val="AB90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Stramenopiles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E4563A10-4481-F208-7CC3-06C5CE52B97E}"/>
                  </a:ext>
                </a:extLst>
              </p:cNvPr>
              <p:cNvSpPr/>
              <p:nvPr/>
            </p:nvSpPr>
            <p:spPr>
              <a:xfrm>
                <a:off x="5186160" y="6426819"/>
                <a:ext cx="1390186" cy="431181"/>
              </a:xfrm>
              <a:prstGeom prst="ellipse">
                <a:avLst/>
              </a:prstGeom>
              <a:solidFill>
                <a:srgbClr val="8B82B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Metamonada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F46B288F-81A5-7990-10B6-E602B83E77ED}"/>
                  </a:ext>
                </a:extLst>
              </p:cNvPr>
              <p:cNvSpPr/>
              <p:nvPr/>
            </p:nvSpPr>
            <p:spPr>
              <a:xfrm>
                <a:off x="5186160" y="5811053"/>
                <a:ext cx="1390186" cy="431181"/>
              </a:xfrm>
              <a:prstGeom prst="ellipse">
                <a:avLst/>
              </a:prstGeom>
              <a:solidFill>
                <a:srgbClr val="C9C0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Discoba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7" name="Connector: Elbow 156">
                <a:extLst>
                  <a:ext uri="{FF2B5EF4-FFF2-40B4-BE49-F238E27FC236}">
                    <a16:creationId xmlns:a16="http://schemas.microsoft.com/office/drawing/2014/main" id="{38E42332-C22C-5DFC-624D-96D218998153}"/>
                  </a:ext>
                </a:extLst>
              </p:cNvPr>
              <p:cNvCxnSpPr>
                <a:cxnSpLocks/>
                <a:stCxn id="142" idx="6"/>
                <a:endCxn id="143" idx="2"/>
              </p:cNvCxnSpPr>
              <p:nvPr/>
            </p:nvCxnSpPr>
            <p:spPr>
              <a:xfrm flipV="1">
                <a:off x="1486954" y="3745631"/>
                <a:ext cx="1452824" cy="1325725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8" name="Connector: Elbow 157">
                <a:extLst>
                  <a:ext uri="{FF2B5EF4-FFF2-40B4-BE49-F238E27FC236}">
                    <a16:creationId xmlns:a16="http://schemas.microsoft.com/office/drawing/2014/main" id="{F43C1CDB-5482-1A6F-3B36-94037F4349E7}"/>
                  </a:ext>
                </a:extLst>
              </p:cNvPr>
              <p:cNvCxnSpPr>
                <a:cxnSpLocks/>
                <a:stCxn id="142" idx="6"/>
                <a:endCxn id="145" idx="2"/>
              </p:cNvCxnSpPr>
              <p:nvPr/>
            </p:nvCxnSpPr>
            <p:spPr>
              <a:xfrm>
                <a:off x="1486954" y="5071356"/>
                <a:ext cx="1480320" cy="13257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Connector: Elbow 158">
                <a:extLst>
                  <a:ext uri="{FF2B5EF4-FFF2-40B4-BE49-F238E27FC236}">
                    <a16:creationId xmlns:a16="http://schemas.microsoft.com/office/drawing/2014/main" id="{2AB1A7C3-2744-C577-903E-C37A086C6C4D}"/>
                  </a:ext>
                </a:extLst>
              </p:cNvPr>
              <p:cNvCxnSpPr>
                <a:cxnSpLocks/>
                <a:stCxn id="142" idx="6"/>
                <a:endCxn id="144" idx="2"/>
              </p:cNvCxnSpPr>
              <p:nvPr/>
            </p:nvCxnSpPr>
            <p:spPr>
              <a:xfrm>
                <a:off x="1486954" y="5071356"/>
                <a:ext cx="1480320" cy="1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Connector: Elbow 159">
                <a:extLst>
                  <a:ext uri="{FF2B5EF4-FFF2-40B4-BE49-F238E27FC236}">
                    <a16:creationId xmlns:a16="http://schemas.microsoft.com/office/drawing/2014/main" id="{3B1209F5-242F-61FF-1CE1-7128F926ACCF}"/>
                  </a:ext>
                </a:extLst>
              </p:cNvPr>
              <p:cNvCxnSpPr>
                <a:cxnSpLocks/>
                <a:stCxn id="145" idx="6"/>
              </p:cNvCxnSpPr>
              <p:nvPr/>
            </p:nvCxnSpPr>
            <p:spPr>
              <a:xfrm flipV="1">
                <a:off x="4515691" y="6026644"/>
                <a:ext cx="670470" cy="370440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Connector: Elbow 160">
                <a:extLst>
                  <a:ext uri="{FF2B5EF4-FFF2-40B4-BE49-F238E27FC236}">
                    <a16:creationId xmlns:a16="http://schemas.microsoft.com/office/drawing/2014/main" id="{1B13A288-85F6-C2B9-644C-6D4D9FE824CE}"/>
                  </a:ext>
                </a:extLst>
              </p:cNvPr>
              <p:cNvCxnSpPr>
                <a:cxnSpLocks/>
                <a:stCxn id="145" idx="6"/>
              </p:cNvCxnSpPr>
              <p:nvPr/>
            </p:nvCxnSpPr>
            <p:spPr>
              <a:xfrm>
                <a:off x="4515691" y="6397083"/>
                <a:ext cx="670470" cy="2453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48605AED-D0E7-247E-9A55-C7B613C01741}"/>
                  </a:ext>
                </a:extLst>
              </p:cNvPr>
              <p:cNvCxnSpPr>
                <a:cxnSpLocks/>
                <a:stCxn id="144" idx="6"/>
                <a:endCxn id="146" idx="2"/>
              </p:cNvCxnSpPr>
              <p:nvPr/>
            </p:nvCxnSpPr>
            <p:spPr>
              <a:xfrm flipV="1">
                <a:off x="4515691" y="5055219"/>
                <a:ext cx="3856914" cy="16139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Connector: Elbow 162">
                <a:extLst>
                  <a:ext uri="{FF2B5EF4-FFF2-40B4-BE49-F238E27FC236}">
                    <a16:creationId xmlns:a16="http://schemas.microsoft.com/office/drawing/2014/main" id="{A34D3888-F038-026C-3909-BBED794AE4C7}"/>
                  </a:ext>
                </a:extLst>
              </p:cNvPr>
              <p:cNvCxnSpPr>
                <a:cxnSpLocks/>
                <a:stCxn id="144" idx="6"/>
                <a:endCxn id="154" idx="2"/>
              </p:cNvCxnSpPr>
              <p:nvPr/>
            </p:nvCxnSpPr>
            <p:spPr>
              <a:xfrm flipV="1">
                <a:off x="4515691" y="4469279"/>
                <a:ext cx="3856913" cy="602078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Connector: Elbow 163">
                <a:extLst>
                  <a:ext uri="{FF2B5EF4-FFF2-40B4-BE49-F238E27FC236}">
                    <a16:creationId xmlns:a16="http://schemas.microsoft.com/office/drawing/2014/main" id="{FCBA9E2F-C475-BE14-9D1F-428C829F8ED5}"/>
                  </a:ext>
                </a:extLst>
              </p:cNvPr>
              <p:cNvCxnSpPr>
                <a:cxnSpLocks/>
                <a:stCxn id="144" idx="6"/>
                <a:endCxn id="153" idx="2"/>
              </p:cNvCxnSpPr>
              <p:nvPr/>
            </p:nvCxnSpPr>
            <p:spPr>
              <a:xfrm>
                <a:off x="4515691" y="5071357"/>
                <a:ext cx="3856914" cy="569300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56ADD2FE-077A-58DB-BE17-A8A1BF4D09CF}"/>
                  </a:ext>
                </a:extLst>
              </p:cNvPr>
              <p:cNvSpPr txBox="1"/>
              <p:nvPr/>
            </p:nvSpPr>
            <p:spPr>
              <a:xfrm>
                <a:off x="10306601" y="3744090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B682FA90-F2B4-00EA-AC4C-0B31CFF6B839}"/>
                  </a:ext>
                </a:extLst>
              </p:cNvPr>
              <p:cNvSpPr txBox="1"/>
              <p:nvPr/>
            </p:nvSpPr>
            <p:spPr>
              <a:xfrm>
                <a:off x="10306601" y="4056058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36F4E65C-D20A-F539-99D7-C1BD9F3B0B89}"/>
                  </a:ext>
                </a:extLst>
              </p:cNvPr>
              <p:cNvSpPr txBox="1"/>
              <p:nvPr/>
            </p:nvSpPr>
            <p:spPr>
              <a:xfrm>
                <a:off x="10306601" y="5687314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D19EF55E-56FA-77F3-21BD-4C61BE402970}"/>
                  </a:ext>
                </a:extLst>
              </p:cNvPr>
              <p:cNvSpPr txBox="1"/>
              <p:nvPr/>
            </p:nvSpPr>
            <p:spPr>
              <a:xfrm>
                <a:off x="10334098" y="4510986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00577740-270D-6D4B-9B85-CAF1F6F445D4}"/>
                  </a:ext>
                </a:extLst>
              </p:cNvPr>
              <p:cNvSpPr txBox="1"/>
              <p:nvPr/>
            </p:nvSpPr>
            <p:spPr>
              <a:xfrm>
                <a:off x="10306601" y="4805135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70" name="TextBox 169">
                <a:extLst>
                  <a:ext uri="{FF2B5EF4-FFF2-40B4-BE49-F238E27FC236}">
                    <a16:creationId xmlns:a16="http://schemas.microsoft.com/office/drawing/2014/main" id="{FC975AD3-FF4D-20F4-DC90-208E2BC45960}"/>
                  </a:ext>
                </a:extLst>
              </p:cNvPr>
              <p:cNvSpPr txBox="1"/>
              <p:nvPr/>
            </p:nvSpPr>
            <p:spPr>
              <a:xfrm>
                <a:off x="10306601" y="5120400"/>
                <a:ext cx="1486554" cy="308763"/>
              </a:xfrm>
              <a:prstGeom prst="plaque">
                <a:avLst/>
              </a:prstGeom>
              <a:solidFill>
                <a:srgbClr val="BCA469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TORC2</a:t>
                </a:r>
              </a:p>
            </p:txBody>
          </p:sp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42B01D80-D0B5-5E35-6205-822EE0834860}"/>
                  </a:ext>
                </a:extLst>
              </p:cNvPr>
              <p:cNvSpPr txBox="1"/>
              <p:nvPr/>
            </p:nvSpPr>
            <p:spPr>
              <a:xfrm>
                <a:off x="6968668" y="3493605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55D0D005-B994-1EEE-1D5B-2D8697F20720}"/>
                  </a:ext>
                </a:extLst>
              </p:cNvPr>
              <p:cNvSpPr txBox="1"/>
              <p:nvPr/>
            </p:nvSpPr>
            <p:spPr>
              <a:xfrm>
                <a:off x="6968668" y="6195161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cxnSp>
            <p:nvCxnSpPr>
              <p:cNvPr id="173" name="Connector: Elbow 172">
                <a:extLst>
                  <a:ext uri="{FF2B5EF4-FFF2-40B4-BE49-F238E27FC236}">
                    <a16:creationId xmlns:a16="http://schemas.microsoft.com/office/drawing/2014/main" id="{5115173A-30ED-F69C-0967-77F89AD373A6}"/>
                  </a:ext>
                </a:extLst>
              </p:cNvPr>
              <p:cNvCxnSpPr/>
              <p:nvPr/>
            </p:nvCxnSpPr>
            <p:spPr>
              <a:xfrm>
                <a:off x="6576346" y="6026644"/>
                <a:ext cx="392322" cy="33779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Connector: Elbow 173">
                <a:extLst>
                  <a:ext uri="{FF2B5EF4-FFF2-40B4-BE49-F238E27FC236}">
                    <a16:creationId xmlns:a16="http://schemas.microsoft.com/office/drawing/2014/main" id="{8B2D08BC-B163-D13A-6FF9-F82D428D041D}"/>
                  </a:ext>
                </a:extLst>
              </p:cNvPr>
              <p:cNvCxnSpPr/>
              <p:nvPr/>
            </p:nvCxnSpPr>
            <p:spPr>
              <a:xfrm flipV="1">
                <a:off x="6576346" y="6364438"/>
                <a:ext cx="392322" cy="27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Connector: Elbow 132">
              <a:extLst>
                <a:ext uri="{FF2B5EF4-FFF2-40B4-BE49-F238E27FC236}">
                  <a16:creationId xmlns:a16="http://schemas.microsoft.com/office/drawing/2014/main" id="{DD951551-3661-40BF-0E07-9D57FBD739AC}"/>
                </a:ext>
              </a:extLst>
            </p:cNvPr>
            <p:cNvCxnSpPr>
              <a:stCxn id="147" idx="6"/>
              <a:endCxn id="171" idx="1"/>
            </p:cNvCxnSpPr>
            <p:nvPr/>
          </p:nvCxnSpPr>
          <p:spPr>
            <a:xfrm>
              <a:off x="6511932" y="1857305"/>
              <a:ext cx="264201" cy="49380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Connector: Elbow 133">
              <a:extLst>
                <a:ext uri="{FF2B5EF4-FFF2-40B4-BE49-F238E27FC236}">
                  <a16:creationId xmlns:a16="http://schemas.microsoft.com/office/drawing/2014/main" id="{6F23259A-9C67-EE40-7048-F1EDC64AE014}"/>
                </a:ext>
              </a:extLst>
            </p:cNvPr>
            <p:cNvCxnSpPr>
              <a:stCxn id="148" idx="6"/>
              <a:endCxn id="171" idx="1"/>
            </p:cNvCxnSpPr>
            <p:nvPr/>
          </p:nvCxnSpPr>
          <p:spPr>
            <a:xfrm>
              <a:off x="6511932" y="2331238"/>
              <a:ext cx="264201" cy="19874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Connector: Elbow 134">
              <a:extLst>
                <a:ext uri="{FF2B5EF4-FFF2-40B4-BE49-F238E27FC236}">
                  <a16:creationId xmlns:a16="http://schemas.microsoft.com/office/drawing/2014/main" id="{199D5118-1016-5D92-53D0-26334B949B92}"/>
                </a:ext>
              </a:extLst>
            </p:cNvPr>
            <p:cNvCxnSpPr>
              <a:stCxn id="149" idx="6"/>
              <a:endCxn id="171" idx="1"/>
            </p:cNvCxnSpPr>
            <p:nvPr/>
          </p:nvCxnSpPr>
          <p:spPr>
            <a:xfrm flipV="1">
              <a:off x="6511932" y="2351112"/>
              <a:ext cx="264201" cy="45405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Connector: Elbow 135">
              <a:extLst>
                <a:ext uri="{FF2B5EF4-FFF2-40B4-BE49-F238E27FC236}">
                  <a16:creationId xmlns:a16="http://schemas.microsoft.com/office/drawing/2014/main" id="{3004C98D-D8CF-2118-D362-2A5DB92327D3}"/>
                </a:ext>
              </a:extLst>
            </p:cNvPr>
            <p:cNvCxnSpPr>
              <a:cxnSpLocks/>
              <a:stCxn id="153" idx="6"/>
              <a:endCxn id="167" idx="1"/>
            </p:cNvCxnSpPr>
            <p:nvPr/>
          </p:nvCxnSpPr>
          <p:spPr>
            <a:xfrm>
              <a:off x="8704150" y="3900198"/>
              <a:ext cx="319838" cy="1562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Connector: Elbow 136">
              <a:extLst>
                <a:ext uri="{FF2B5EF4-FFF2-40B4-BE49-F238E27FC236}">
                  <a16:creationId xmlns:a16="http://schemas.microsoft.com/office/drawing/2014/main" id="{4F4C96A1-00ED-B54C-E9FD-8C3937EC24EF}"/>
                </a:ext>
              </a:extLst>
            </p:cNvPr>
            <p:cNvCxnSpPr>
              <a:cxnSpLocks/>
              <a:stCxn id="154" idx="6"/>
              <a:endCxn id="165" idx="1"/>
            </p:cNvCxnSpPr>
            <p:nvPr/>
          </p:nvCxnSpPr>
          <p:spPr>
            <a:xfrm flipV="1">
              <a:off x="8713409" y="2545837"/>
              <a:ext cx="310579" cy="44374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Connector: Elbow 137">
              <a:extLst>
                <a:ext uri="{FF2B5EF4-FFF2-40B4-BE49-F238E27FC236}">
                  <a16:creationId xmlns:a16="http://schemas.microsoft.com/office/drawing/2014/main" id="{F9C87BF2-109C-BED5-100C-572A86C7FFA8}"/>
                </a:ext>
              </a:extLst>
            </p:cNvPr>
            <p:cNvCxnSpPr>
              <a:cxnSpLocks/>
              <a:stCxn id="154" idx="6"/>
              <a:endCxn id="166" idx="1"/>
            </p:cNvCxnSpPr>
            <p:nvPr/>
          </p:nvCxnSpPr>
          <p:spPr>
            <a:xfrm flipV="1">
              <a:off x="8713409" y="2788358"/>
              <a:ext cx="310579" cy="201220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Connector: Elbow 138">
              <a:extLst>
                <a:ext uri="{FF2B5EF4-FFF2-40B4-BE49-F238E27FC236}">
                  <a16:creationId xmlns:a16="http://schemas.microsoft.com/office/drawing/2014/main" id="{50DB0D74-878D-AA5D-240E-A9A21C6178A5}"/>
                </a:ext>
              </a:extLst>
            </p:cNvPr>
            <p:cNvCxnSpPr>
              <a:cxnSpLocks/>
              <a:stCxn id="146" idx="6"/>
              <a:endCxn id="168" idx="1"/>
            </p:cNvCxnSpPr>
            <p:nvPr/>
          </p:nvCxnSpPr>
          <p:spPr>
            <a:xfrm flipV="1">
              <a:off x="8704150" y="3142016"/>
              <a:ext cx="338355" cy="30306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Connector: Elbow 139">
              <a:extLst>
                <a:ext uri="{FF2B5EF4-FFF2-40B4-BE49-F238E27FC236}">
                  <a16:creationId xmlns:a16="http://schemas.microsoft.com/office/drawing/2014/main" id="{6FE174F1-A809-0A70-3543-5592CC6A49E2}"/>
                </a:ext>
              </a:extLst>
            </p:cNvPr>
            <p:cNvCxnSpPr>
              <a:cxnSpLocks/>
              <a:stCxn id="146" idx="6"/>
              <a:endCxn id="169" idx="1"/>
            </p:cNvCxnSpPr>
            <p:nvPr/>
          </p:nvCxnSpPr>
          <p:spPr>
            <a:xfrm flipV="1">
              <a:off x="8704150" y="3370685"/>
              <a:ext cx="319838" cy="7439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Connector: Elbow 140">
              <a:extLst>
                <a:ext uri="{FF2B5EF4-FFF2-40B4-BE49-F238E27FC236}">
                  <a16:creationId xmlns:a16="http://schemas.microsoft.com/office/drawing/2014/main" id="{57A0A306-3A27-0270-F032-02D3D28FA1BE}"/>
                </a:ext>
              </a:extLst>
            </p:cNvPr>
            <p:cNvCxnSpPr>
              <a:cxnSpLocks/>
              <a:stCxn id="146" idx="6"/>
              <a:endCxn id="170" idx="1"/>
            </p:cNvCxnSpPr>
            <p:nvPr/>
          </p:nvCxnSpPr>
          <p:spPr>
            <a:xfrm>
              <a:off x="8704150" y="3445083"/>
              <a:ext cx="319838" cy="1706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2414F50C-2A78-723C-C65F-93FFCFA583D3}"/>
              </a:ext>
            </a:extLst>
          </p:cNvPr>
          <p:cNvSpPr txBox="1"/>
          <p:nvPr/>
        </p:nvSpPr>
        <p:spPr>
          <a:xfrm>
            <a:off x="-47698" y="-51643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5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89C0AA58-FB6B-8457-9829-72C76BE9C7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572000"/>
            <a:ext cx="3048000" cy="228600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18B8BE49-ADD7-70BE-EE0B-3BF804BC8F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91490" y="4572000"/>
            <a:ext cx="3048000" cy="22860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A6F1F8F0-0A24-B468-BD22-C0B4C4C859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43490" y="4572000"/>
            <a:ext cx="3048000" cy="2286000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079E9010-5171-FF4F-4D6D-08AF747055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48000" y="4582462"/>
            <a:ext cx="3048000" cy="2286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8234E0-AD90-A846-7730-4727E02190AE}"/>
              </a:ext>
            </a:extLst>
          </p:cNvPr>
          <p:cNvSpPr txBox="1"/>
          <p:nvPr/>
        </p:nvSpPr>
        <p:spPr>
          <a:xfrm>
            <a:off x="1302106" y="459258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FE5E3F-3B94-9A2C-D16C-6A7CFC929953}"/>
              </a:ext>
            </a:extLst>
          </p:cNvPr>
          <p:cNvSpPr txBox="1"/>
          <p:nvPr/>
        </p:nvSpPr>
        <p:spPr>
          <a:xfrm>
            <a:off x="1302106" y="4192206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300026488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319</Words>
  <Application>Microsoft Office PowerPoint</Application>
  <PresentationFormat>Widescreen</PresentationFormat>
  <Paragraphs>212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Sans Serif Collection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6</cp:revision>
  <dcterms:created xsi:type="dcterms:W3CDTF">2025-07-24T18:15:37Z</dcterms:created>
  <dcterms:modified xsi:type="dcterms:W3CDTF">2025-07-31T16:48:23Z</dcterms:modified>
</cp:coreProperties>
</file>

<file path=docProps/thumbnail.jpeg>
</file>